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61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FAE6A-B1EF-4C4C-A5B8-0DD9E01728FB}" type="datetimeFigureOut">
              <a:rPr lang="en-CA" smtClean="0"/>
              <a:t>2016-02-24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5307F-8303-4C1D-953F-97B8F793CB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19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2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6 teaspoon</a:t>
            </a:r>
            <a:r>
              <a:rPr lang="en-CA" baseline="0" dirty="0" smtClean="0"/>
              <a:t> of fat = 24 grams of fat = 216 calories (of fat only… there will also be calories from the carbs and protein in the poutine!)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307F-8303-4C1D-953F-97B8F793CBA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06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2/24/2016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a/url?sa=i&amp;rct=j&amp;q=&amp;esrc=s&amp;source=images&amp;cd=&amp;cad=rja&amp;uact=8&amp;ved=0ahUKEwiFpKa2sZHLAhUCbz4KHehCAUsQjRwIBw&amp;url=http%3A%2F%2Fwww.spunkmeyer.com%2FOur-Products%2FFoodservice-Products%2FMuffins%2FOtis-Spunkmeyer-%2FBanana-Nut-Muffins---06105%2F&amp;bvm=bv.115277099,d.amc&amp;psig=AFQjCNHbL7Lx0A5Igi3NcMqist8shdN7Hw&amp;ust=1456437170456455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ca/url?sa=i&amp;rct=j&amp;q=&amp;esrc=s&amp;source=images&amp;cd=&amp;cad=rja&amp;uact=8&amp;ved=0ahUKEwik3oGCsZHLAhUCOj4KHTJqCWQQjRwIBw&amp;url=http%3A%2F%2Fmattornatoftaste.blogspot.com%2F2011%2F10%2Ftim-hortons-usa-part-1-peanut-crunch.html&amp;bvm=bv.115277099,d.amc&amp;psig=AFQjCNFbfXgx46f105-ermvQmywz48KKZw&amp;ust=145643693747888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a/url?sa=i&amp;rct=j&amp;q=&amp;esrc=s&amp;source=images&amp;cd=&amp;cad=rja&amp;uact=8&amp;ved=0ahUKEwjxuomPs5HLAhUBXD4KHawMCEAQjRwIBw&amp;url=http%3A%2F%2Fwww.chowhound.com%2Frecipes%2Frich-chocolate-ice-cream-28645&amp;bvm=bv.115277099,d.amc&amp;psig=AFQjCNFMfs_bTVCBbgljcf53UUYI0FqTGA&amp;ust=1456437627047137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google.ca/url?sa=i&amp;rct=j&amp;q=&amp;esrc=s&amp;source=images&amp;cd=&amp;cad=rja&amp;uact=8&amp;ved=0ahUKEwjZtrb8spHLAhWByj4KHaDkB00QjRwIBw&amp;url=http%3A%2F%2Fwww.bonappetit.com%2Frecipes%2Fdesserts%2Fslideshow%2Fice-pops-popsicles-paletas-recipes&amp;bvm=bv.115277099,d.amc&amp;psig=AFQjCNE9aTNopr5kveje-0m8rGKH64YAXA&amp;ust=145643759043766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a/url?sa=i&amp;rct=j&amp;q=&amp;esrc=s&amp;source=images&amp;cd=&amp;cad=rja&amp;uact=8&amp;ved=0ahUKEwiq_daespHLAhUBFT4KHSBaAakQjRwIBw&amp;url=http%3A%2F%2Fsites.psu.edu%2Fstgaber%2F2015%2F09%2F29%2Fpretzel-buns-pretzel-bits-pretzel-this-pretzel-that%2F&amp;bvm=bv.115277099,d.amc&amp;psig=AFQjCNFpxL_8ncxy_0ckNrDG4hfJ-41ImQ&amp;ust=1456437393693020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google.ca/url?sa=i&amp;rct=j&amp;q=&amp;esrc=s&amp;source=images&amp;cd=&amp;cad=rja&amp;uact=8&amp;ved=0ahUKEwjWwd6OspHLAhWJ2T4KHb2RBEQQjRwIBw&amp;url=http%3A%2F%2Fwww.partyexcuses.com%2Ffoodholiday%2Fnationalpotatochipday&amp;bvm=bv.115277099,d.amc&amp;psig=AFQjCNGylYuVviRob6akT-0N_Jmq1jranA&amp;ust=145643736031760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ca/url?sa=i&amp;rct=j&amp;q=&amp;esrc=s&amp;source=images&amp;cd=&amp;cad=rja&amp;uact=8&amp;ved=0ahUKEwjvx6byppHLAhXquoMKHQTYBTEQjRwIBw&amp;url=https%3A%2F%2Fen.wikipedia.org%2Fwiki%2FBaked_potato&amp;bvm=bv.115277099,d.amc&amp;psig=AFQjCNHsDZPbBuu3VQyREYuQUXhXzSneYw&amp;ust=145643434797178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a/url?sa=i&amp;rct=j&amp;q=&amp;esrc=s&amp;source=images&amp;cd=&amp;cad=rja&amp;uact=8&amp;ved=0ahUKEwiJnfCCp5HLAhWGn4MKHV2oC78QjRwIBw&amp;url=https%3A%2F%2Fen.wikipedia.org%2Fwiki%2FMashed_potato&amp;bvm=bv.115277099,d.amc&amp;psig=AFQjCNEkDRawtkm7p4peXF5HiJzQ9T57vA&amp;ust=145643438217955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cad=rja&amp;uact=8&amp;ved=0ahUKEwjFyZbTqZHLAhUhnoMKHbVvC4gQjRwIBw&amp;url=http%3A%2F%2Fwww.foodnetwork.com%2Frecipes%2Fpoutine-recipe.html&amp;bvm=bv.115277099,d.amc&amp;psig=AFQjCNGU1-oMOcFscnm1q4T6uYDFZYUfhg&amp;ust=1456435067808572" TargetMode="External"/><Relationship Id="rId3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://www.google.ca/url?sa=i&amp;rct=j&amp;q=&amp;esrc=s&amp;source=images&amp;cd=&amp;cad=rja&amp;uact=8&amp;ved=0ahUKEwjMwuTtqJHLAhXkrYMKHeDWDc4QjRwIBw&amp;url=http%3A%2F%2Fwww.foodnavigator-usa.com%2FSuppliers2%2FProtein-for-breakfast-cereals-French-fries-and-the-aging-population-Arla-Food-Ingredients-talks-key-targets-for-fortification&amp;bvm=bv.115277099,d.amc&amp;psig=AFQjCNEt86iCemFYPmKRjzSCyxn_tsjRzQ&amp;ust=1456434874537165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a/url?sa=i&amp;rct=j&amp;q=&amp;esrc=s&amp;source=images&amp;cd=&amp;cad=rja&amp;uact=8&amp;ved=0ahUKEwjo6sCLq5HLAhXGvYMKHXcmCcsQjRwIBw&amp;url=http%3A%2F%2Fwww.cbc.ca%2Finthekitchen%2F2012%2F02%2Fclassic-greek-salad.html&amp;bvm=bv.115277099,d.amc&amp;psig=AFQjCNGL6BpB6Lg3zA3YMYAosg5P3vezjg&amp;ust=1456435455383326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a/url?sa=i&amp;rct=j&amp;q=&amp;esrc=s&amp;source=images&amp;cd=&amp;cad=rja&amp;uact=8&amp;ved=0ahUKEwi6t6r3qpHLAhUEn4MKHaIYBB0QjRwIBw&amp;url=http%3A%2F%2Fwww.villalucia.com%2Fmenu-item%2Fcaesar-salad-2%2F&amp;bvm=bv.115277099,d.amc&amp;psig=AFQjCNG2DGaJTLEVRLFgKU6IcxIe5QRHuw&amp;ust=145643543108105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a/url?sa=i&amp;rct=j&amp;q=&amp;esrc=s&amp;source=images&amp;cd=&amp;cad=rja&amp;uact=8&amp;ved=0ahUKEwjrmrmZrJHLAhVIaD4KHZLSCpAQjRwIBw&amp;url=http%3A%2F%2Fthehybridathlete.com%2Fhealthy-apple-crisp-two%2F&amp;bvm=bv.115277099,d.amc&amp;psig=AFQjCNHK65zke1bUNLrX05yR6_rr2ZWAdA&amp;ust=1456435767813642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a/url?sa=i&amp;rct=j&amp;q=&amp;esrc=s&amp;source=images&amp;cd=&amp;cad=rja&amp;uact=8&amp;ved=0ahUKEwiKs6nvq5HLAhUrsIMKHSTkA3EQjRwIBw&amp;url=http%3A%2F%2Fwww.foodnetwork.com%2Frecipes%2Ffood-network-kitchens%2Fapple-pie-recipe2.html&amp;bvm=bv.115277099,d.amc&amp;psig=AFQjCNHXLEt5iDKpo8yU_0OwwOiASQFMMQ&amp;ust=145643567726641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a/url?sa=i&amp;rct=j&amp;q=&amp;esrc=s&amp;source=images&amp;cd=&amp;cad=rja&amp;uact=8&amp;ved=0ahUKEwj0humTrZHLAhVIaD4KHZLSCpAQjRwIBw&amp;url=http%3A%2F%2Ftraceysculinaryadventures.com%2F2012%2F03%2Flighter-fettuccine-alfredo.html&amp;bvm=bv.115277099,d.amc&amp;psig=AFQjCNH6f4R0otV5j9V5GtRFVDeRlVIlEQ&amp;ust=1456436025370335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a/url?sa=i&amp;rct=j&amp;q=&amp;esrc=s&amp;source=images&amp;cd=&amp;cad=rja&amp;uact=8&amp;ved=0ahUKEwjyk5zvrJHLAhUBbj4KHbbbCgEQjRwIBw&amp;url=http%3A%2F%2Fwww.recipeshubs.com%2Fspaghetti-meat-sauce%2F3128&amp;bvm=bv.115277099,d.amc&amp;psig=AFQjCNG-q6bp4pGqM4yW8PrcODOpFElRXA&amp;ust=14564359439878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www.google.ca/url?sa=i&amp;rct=j&amp;q=&amp;esrc=s&amp;source=images&amp;cd=&amp;cad=rja&amp;uact=8&amp;ved=0ahUKEwjJl-jprZHLAhXGVz4KHateDV8QjRwIBw&amp;url=http%3A%2F%2Ftranslatingcuba.com%2Fand-where-did-that-glass-of-milk-go-14ymedio-orlando-palma%2F&amp;bvm=bv.115277099,d.amc&amp;psig=AFQjCNFC_uxHWSqSol0Du8LDlBuXadMKaA&amp;ust=14564362094374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a/url?sa=i&amp;rct=j&amp;q=&amp;esrc=s&amp;source=images&amp;cd=&amp;cad=rja&amp;uact=8&amp;ved=0ahUKEwjuhf3n4I7LAhWkmoMKHb7NADMQjRwIBw&amp;url=http://www.chicagotribune.com/lifestyles/health/sns-health-self-magazine-fat-swaps-20130730-003-photo.html&amp;bvm=bv.114733917,d.amc&amp;psig=AFQjCNEJoASPRTE3t3k2_-o-QNHPs1tL1g&amp;ust=145634681560781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a/url?sa=i&amp;rct=j&amp;q=&amp;esrc=s&amp;source=images&amp;cd=&amp;cad=rja&amp;uact=8&amp;ved=0ahUKEwj7iIy9r5HLAhWFjz4KHRdcC74QjRwIBw&amp;url=https%3A%2F%2Fwallingfordcoffee.com%2Fproduct%2Ffrench-vanilla-cappuccino%2F&amp;bvm=bv.115277099,d.amc&amp;psig=AFQjCNG4ZBY0mO-6tAiGqNKA70KMTMkczA&amp;ust=1456436646856753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ca/url?sa=i&amp;rct=j&amp;q=&amp;esrc=s&amp;source=images&amp;cd=&amp;cad=rja&amp;uact=8&amp;ved=0ahUKEwiz5Zy1rpHLAhXEgj4KHU43B94QjRwIBw&amp;url=http%3A%2F%2Fjournalstar.com%2Fpop-can%2Fimage_e4816d9d-b533-5868-8e59-54bd6c5caa93.html&amp;bvm=bv.115277099,d.amc&amp;psig=AFQjCNHvfaZmSeqId2m0QcxSXFmHWXUdUw&amp;ust=145643636335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ADI activity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WHICH HAS MORE FAT?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04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WHICH HAS MORE FAT?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1 chocolate peanut crunch donut </a:t>
            </a:r>
            <a:r>
              <a:rPr lang="en-CA" sz="2000" dirty="0" smtClean="0"/>
              <a:t>(74 g)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4 ¼ teaspoons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1 banana nut muffin </a:t>
            </a:r>
            <a:r>
              <a:rPr lang="en-CA" sz="2000" dirty="0" smtClean="0"/>
              <a:t>(115 g)</a:t>
            </a:r>
          </a:p>
          <a:p>
            <a:endParaRPr lang="en-CA" sz="2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4 ½ teaspoons</a:t>
            </a:r>
            <a:endParaRPr lang="en-CA" dirty="0"/>
          </a:p>
        </p:txBody>
      </p:sp>
      <p:pic>
        <p:nvPicPr>
          <p:cNvPr id="9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38968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chocolate peanut crunch donu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Image result for chocolate peanut crunch donu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8" descr="Image result for chocolate peanut crunch donut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10" descr="Image result for chocolate peanut crunch donut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12" descr="Image result for chocolate peanut crunch donut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14" descr="Image result for chocolate peanut crunch donut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16" descr="Image result for chocolate peanut crunch donut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18" descr="Image result for chocolate peanut crunch donut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0" name="Picture 20" descr="http://3.bp.blogspot.com/-rS6qAh1F9oQ/TjgEv69uaoI/AAAAAAAAA7U/0c-4-ZWuvPM/s1600/2011-07-24+18.36.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95992"/>
            <a:ext cx="211309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2" descr="data:image/jpeg;base64,/9j/4AAQSkZJRgABAQAAAQABAAD/2wCEAAkGBxQSEhUUExQUFRQXFxgaGBgXGBcUFxYXGRcaFxcUFxcYHCggGBolHBwUITEhJSkrLi4uFx8zODMsNygtLisBCgoKDg0OGhAQGywkHyQsLCwsLCwsLCwsLCwsLCwsLCwsLCwsLCwsLCwsLCwsLCwsLCwsLCwsLCwsLDcsLDcsLP/AABEIANAA8gMBIgACEQEDEQH/xAAbAAABBQEBAAAAAAAAAAAAAAAAAQIDBAUGB//EADoQAAEDAgMFBgUCBQQDAAAAAAEAAhEDIQQxQQUSUWFxBhMigZGxMqHB0fAj4QczYnLxFEKCwhVSsv/EABkBAQADAQEAAAAAAAAAAAAAAAABAgQDBf/EACMRAAICAgMBAAIDAQAAAAAAAAABAhEDIQQSMUEiURMyYRT/2gAMAwEAAhEDEQA/APcUIQgBCEIAQhCAEIQgBCEIAQhIgFQkJWZh9vUHv7trwXTGsE8jqockvSVFvw1EKH/UNnd3hPDVSyiaZAqEIUgEJJSoAQhCAEIQgBCEIAQhCAEIQgBCEIAQhCAEIQgBCEIAQhCAEkoK5ntHtssJpsMR8R16Bc8uWOOPZl4Qc3SOmlUsbtOnSIa4+I3jWOK4F3aKs5sBxAm1/cptKs5zt57i82FzkOHMZrHPnKvxRqjw3f5M6fb22zuubRMktz5nTkVxmz9nVGvDt4AzaJ+ZXRUmAASTHO8dCnnCljfDdudzcc1jy5J5HbZ3go41SIG4mrkWgwcxfVa1Dbr2QKjPCB8QN+Waz34rdabafPlzWazHy658j7KsMs8b0yf445PUdrgduUaos8A8HWKtOx1Od3fbPVcZ/pw47xAm17A+o+ylovYLTuu4HX0W2PMl9SM8uNH42dAdtt3y2MjEggzzWnSqhwBGq4en3YJG7Dz6TxHmrdPH1gxzQILovIsmPlu32Inxk/6nXh4TlxWxcVUp1fHJabGTa+s8V0+E2i1+hFyBOsa/VasXIjNb0zjkwuD/AGXkJAUq7nEEIQgBCEIAQhCAEIQgBCEIAQhCAEIQgApj3gAk2AElJWrBoJcQAMyTA9SuQ7Udqmd2WUjvbwu7Td5cZXPJljjjbLwxym6RtYrtHQYCS85WABueC83xe0DUqE5uNybaqq7FPrHcaQIuSdB/lMwOz3h7jIi94JJOkRkM15OXPLLH8j0sWGONsuYchogZgyfNXMPVmCTH5/lQ09mGDukgnPesrVLChsXmNItMfeVmdnSzRwdeQBNpyV5mI3bOyuOnRZXebomLceHVOG0RMOukZKPpWUWxu3bm2XL6LNw7IvGfFaWIDZEZRadFC8ieimaTdkQk1osYR9obqciVWfiWP3mOzgQ7nw5K/hKYcLWMg3sqr8KHElrYIcC6Mp1hWp1ot22WKNYtAHL/ACDZSlzX0pbmMxwVXEvLCBB4mMj+BWaNKm4S3wE6gn5qU3ZEq9KuH2iRNOpY8NDzCmdiDTIaJ3frz+6gw9M7265o3hMXBcRyVtzQbEERIvbOM1dq/o0b2zdssawB9jMDWVr4fGNeCQcs5svOqmJLHBr2hwBBaRaf3VmvVfvQGkNPAi1snLRDmSSqvDhPipnobTKcuf7M4lx3mEGAJvpyW+CvQxZO8VIxZIdJUKhCF0KAhCEAIQhACEIQAhCEAKHE4hrBL3Bo4lSlcP252gX1GUKdyJ3uO8RYA8hn1C55J9I2Xxw7SoqdrO0QreBn8oOz1edP+IXH1arqjgG+Z0AHFXDs97gZPdtBMyJceMJQ9lJm6L2u7U815ObJ3lbPUxRUFSJMHgGtY8tNyYJOfQcBqpn4hrQA0ne48f3WVhKrpdGRE63P3T8OWsfNQki1+B4QuT2zpX02Rin7skGOMQoxXJPlxi/BJX2yxrTumSRAbBEk9dFi4esZDTmfdVlER3ujpqGJ3mllpGX2lOoUQ8EE+cCRwWDh8WZi1lof+QO79VTs/GRJfon2i1zbGCW6g6c1m/6wgQTf3WpRqtcLnMXCxNrUW0yHZj26KySaKXTLbdrlmkq4zbp3crcOfNc13u9kl3vDrbXklOPh0uL9OrdtamW7xGYhJVkwabuHsudYC4Q6w6gSOCfVxzqDhukkAa2txCtutjqvhPtepWpVW1Hi1pI0WzhduU6g3D450/c5IwO2qdZg3wHDnmEx+z274NIDdi4iFCa+Mh/qSH7gMh5IOTYmba3lXMI0AQXbxGp1VF2FdvGLG1nZz14KwWlogieYP7+y6RdEPZdo4pzcnETGVvbT7roNh4+QWvcLfD9lyTLZZc7EQpaEvMtMEZc7rtDM4bRxyYlJHoYKVZXZ95NO+hWoF6mOfeKl+zzpx6yaFQhCuVBCEIAQhCAEIQgKm03ltKo5rt0hjiDnECZXkdfEkuFXf3iXEieM/FOt5C6jtttV7KjqbjUDCAAGEAEEdL3XHvqiGzoAAMsj7rzs+RTdL4bsEOqt/TY23L2bzTDhmOI19FkYbD98ZfZoAyMEpKm1CZDQZ4lQ945jbcLz7rJKNGmN0beHo0WtNp0zusrHBpNgYPn5p+Dw9WN6wDspn1hUKjD3/dvcC212zqqKLssh+Ho7zgxokmwWnW2IQCQ8b0C0HPhKz+4Da9Pde74hAk+f5zXQ4uuBJUkOT+HN08LUa6S0uH9M26hSiuZg2I0i/orGA2n43t3rZg/ZTsxDKjw97RY5m0jQFVkkTbIKG/qwi/yVuq1sSZcQDY5Eawrz8OHAmnYi4E+sFc6/EudIHQ3g24qq/aCRc2cKbzO6D4iCHC+UABG2D3Lg0/AQC22fKeR91j4LG9zUIdkbg8CrG0u09Oow04D9ByI148F0Sb0HpiPxAgum+mnkt/BPp1qQndJi/HouDc4lsTfRPo4t1Nwg6eqt1a8JaTRv1sJVw28WgPp3INrDSeCtbO2q8mBbR0rPo7UNQFoJkjyHFPwmyam/vB0AnPiVTqnv6StrZdxu2XNqt3p3bXPCIzV6ltVhdu3JGUnLzF1jYvZjq8AlzYJEbpuOI4qE7E7ghxe7QHTSBEDPrwVktC01s6mnUHG50J0OilbUvaxCxNo0t4B7TdsTE+IDjzWhQxLSG7p3vLP8yT/GR6tHY9n9rSRTMRx1k/uumC85wVeHtdOvp+WXorDIXp8WTcWn8PO5MFGVochCFqMwIQhACEIQAhCEBwf8Rmg1KQDZO66/mLLiw5gqw64Av10n5rt/4kAg0njOHj2K4SkB4i74ok8F5vJ1Jnocf+iI9p4mkS3cA3jrlHl90ym+SL2VQtD3GABGvIqyG7pk8Fmo1eaNCrtM7oBkGMxqBa3yWbTkkvIIJ9eXRT4dzXOMmQAD10hOx+JBpuYIgcFWtkeFCpVIdvZnOU3GbRe8wDZZ4LnWkiclsUAI8WY4e6s1Rax2wsE0kd4ZBvHllyVrbFIM3QHS0k2OYgfNUn1d0jdN9LZKQYarVJcWk+jQOgVKsbu2SbK2rUpOjMdbjz+itOh0kFrXSTlmTxWVXa6k7ddmIjKYUlLEki8Zec9VDX6Jr6QY3D6nObgLLw2zw+oTpGa2MLhxUqiQ48ZNgBwC26mz6ZdvN8NoIEQuilSo5Or2YA2XGpkQEn/hnkwHCDrC2sdRFIBzXE3ggx62VJge5xmQCeQgRboq9mXRZwWBFHdbuyJuTn+XWgx+4ZmBwg+k5LONQbpAl0cBPnxW1sus00w0iQfi65eSrVsN0rHMxZcM/D0y4C2fVMrV26tMC05i/H5qnSAY9zZNjBvIPAngtitgDuB9J1wPEw23h/SdCpT2Q6VFGlgQ0gtJaCDabZ2sclK+kAQ6WnjpHQDnCqtk3GQixjPhZT06k5jPXTPIKz/0UOoVDlePdenbMq71JjuLR7LzB9SCCMgYHovSthsihTH9I+d1u4nrMfL8ReQhC3GIEIQgBCEIAQhCA5rt3gTUwxcM6Z3uoiD9D5Lyl0wQDmPr7r3l7ZBBuDmvJu2OwThqvhnunSWHhxZ5eyy8jHezVx8laZzjKTWiBfjzKlbjWU2lzpcTYDMDVVnE/mqCdCsTjRuuyGnWky0GHgyOB5cMgqW9VY/Qg+q0iwDIfbyUdEgnSxj5KtlqIdn0nCXPjoNCr7jI6pajgRp7KCq+2Yg+dvJUdsmhcK5jXS+RwOavY7bHdAAHenXOFE/AN7vee1zjEjddof6YmYXMPZvZW+l+SlRUmRpmntTaYq7pbO+AR5c/NOwdG4l3qAFd2RiWNDYa3mOadtF1N7vCS2CJAi/ImMs9U+UTexMPVNFziG77Tl9RKmZiqrvhYGj+5VH05GdxcX48tUoeMwT5W9VA6lug5zyW1DHAaZWJ4hK4ACWxbPOB5hValXRp9TfoSrrsHU7p9SBAEwBnlcchxVaY0hRiZ0F9QZ6qHCl9MkMdDTxki/ss3vznaJN9PkpqeKN2m4/xdX6hovYreIJDoIzBm/NW9k7Qdvd3VMscCJyvmsw1GzImdOFuWqWq0GDMcItfnwUONg2sXQ7l8Ayw3bbLkeKhbWi0zfP5z+ygfinuaA4khuXUhNwxac7cM+ilIr82a+EpF7mtAkuMdZtK9Xw1Pda1vAAeghcj2J2PH6zhbJk/N309V2IXp8fH1jZ53In2lSFQhC0GcEIQgBCEIAQhCAFT2ns6nXpmnUEtPqDoRzVxIUB4l2i2OcNVdTNwDZ3EGCOhusTIzPEdF6b20pDvzIBBaDB6R9lwuM2fYFskm0cTyP5mvMyNKTR6eKVxTMx7pzJtkhjYkn8/LoeyCRBGkXmU1liZzN1zaOyY/eNhb00UTm/JOc3P8ukFSxEfRQ0WLOE2u5vxXyv5K67Z1Cv4mOLXm5Gh8lhnLK59slE2sQRDiI4WlRX6KuG9BUwrmPLDmDFuXRWKVMN1kz0+aYx0ZmLa3TO/4KXZZG/srZTa+8Q5rd3jJ81m4pu45zZB3TpkeiqUce9hO6Ymx/CoTV6XzVVEK0zf2RtOk1m9Ua3e0sSY49U7GbfdVLmsG7TIg6F3M6+QXNnhfj5qfBYSs8CGOg5H6qei9ZGiaoYgQDbTSOIUrNNRzUrtgVmmwtBubBVd0teWk/DrYyeUKaCaJW1ZkGcz+c1ZDyc75awqApuJztyVwMc6WtBnja1tVPUjsW8OZEfnH5Lp+y3Z51d0ukUwbnj/AEhZey9mBsb/AIo+t/ovVOz7YoM8/ddsEFKVGfkZHGOi7QpNY0NaIAEAclKhC9E84EIQgBCEIAQhCAEIQgBIUqQoDjO3TYqUzxaR81yde4IGlx5rrv4hmBSdzd7tK48mx6H5H7LyeTrIz0MG4IqYug01BIkO9ZNx81mOwUl2VtDmtWu7wtOo+iQs8Y4OH0lcVM7/AAwwIImbG9pj8CubVwoDd5nIyMiFap0odePNR4xxMMybOQ4Tkr3oi9mFUF1CBGX381sV8DA0PXNQHCOiYtyhWTL9jMcbfVIGHOM1o08C54Ja2WiZiIVijRgX/LaqW6HYxhlNh87cVJRwTntLi5reAJWg/ZzHuDWkCRfyyFlOyiAYIMi2dvNLK2Y+La5thBkZ5dVvbCxhDYJ3Y42FlBjMEBG9m4eXJS1cCGU2mZ3j1R00VbsdtHaDny1jjGruPJv3VSlgzukxAsJ68+KvuaG0bC5IHPin1GxTHN3sFHdLwIgw2BDGg7xJJOfCOK1aNMAMaANSctfwqDEW7tvKVa34qAf+rRPpKpKTJovUTn1J9BC9H2M2KFP+1eZ4U2/4z6mF6fsr+TT/ALG+y08L+zM/K8RbQhC9EwghCEAIQhACEIQAhCEAJClSFAch/Ehv6DDwcfmP2XEUXz8vm1d9/EOnOFng8fMELzfDPuOnsV5fLj+Zv47/AAHb3hcOf0SF3hY7h9D9kxps/wAvdMDppDkSsZposYs+JJtE/CehTcSbNPED2SY74W9Fe2V+kmOqgw46wmEfpk2yTMSPAzp+BK7+QQp7aIoj2ez9N0ZSVJs9gJNvW6bgnfou5k+yk2cYJVrIaKmzmzVPC6kianmjZdqpPGU0D9SeaWSP2n8QHIJceIawcB7/AOEzaRPeensnbRdl0Ciwl4OxVqbOc/QJcQfDT6n6BNxh8DOh90mJPhpjmfcIySxiz42/2j2Vi2/VPAfQBVqwmq0cm+ynpXNU8z/9KrRYv4YTp/tb7yvUNmM3aTAcw0D5LguzWCNSrByAE+UW9V6IwQF6PEhS7GHkyt9R6EIWwyghCEAIQhACEJCgFSSkKYXIB5cmOqKF9RV6lVAQdomd7h6lO0ubaeIuPmF5P3RYQDmDH3XqeIfIXG7dwHi3gOqzcjF2XZHfDk6ujm3/AO/ooGu/S8yrVUXI5Kk7+WRz+i8xxPRTLNZ3gZ0Tsa7wN6Ks9/gb5p+Of4GqKIXpJiD+mxLUd+iVDXf4G9EVXfolKBLQcO58ypdnn6+yp4Z80vMqzs92amiGRbOP6nqkB8Y6qPAP/VPmnH445qaA7aB/U9EbUfBHQKHaJ8Y8kbTE7pnRKC+E2OfZnT6pMY7+X+apmMHwCdEuMzZ0HuVNEpl5oms3o32VzBsn/k4e8qrT/mTru/8AVdP2N2T3u7UcPC0yP6j9leGNzlRynk6qzqeyuzjSpy4eJxk/QLcSMbATl6sYpKkec3bsEIQrEAhCEAIQhACQpUiAa5RPUxCYWoCo8KvUCvupqJ9FAZzmqljcIHgrYdRUZooDzfamynMcXZiPRYtelDHdV61XwQcLhc3tjsxvg7tvZZMvGvcTTjz1/Y4OJYEuO+Fq28TsR9NsR6XWNtJuQ5LHKDi9o1wmn4R4g+FvRLjX/pQE7EthoUGPdDIVUi1jsJ/K8ypcFVgFQUbU0UXQ1TQsTZ1T9Q+al3v1JVTZzrk9VPSd4+vyU1sWLjHTUHkpcYbhVKtT9RSVXlz/AAiYUqJFlnF5tHJGK+JnQe5WjgezWJruBLdwcXW+Wa7jYvZCnThzxvvGpAt0C7Q48n7o4TzpGJsDs+6rU33Ainp/UPoF6Ng8MGNAAhLQw4bkFOFtx41BUjJObk9ioQhXKAhCEAIQhACEIQAhCEAkJYQhAIQkLU5CAjNNMNFToQFfuUhoBWUIDOrbOadFkY7srSqZsE8cj6hdQiFDSfoTrw88xvYcO+Fzh6FY+0OwtY5PaeoI+69a3U00wubwwfw6rNNfTx49j8SG7sNPDxfcKA9jsUREMA/u/Zez90OCO6HBV/54E/zyPHcP2HxIP+weZP8A1V7DdgKpMuqATwBPuvVRTHBKGhT/AAQI/mmcBgP4d0m3cXuPMx7LpMB2co0vhY0dBf1zW7CF0UUvCjk36VqeFAUwYnoVioIQhACEIQAhCEAIQhACEIQH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8100" y="-1393825"/>
            <a:ext cx="33718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4" name="Picture 24" descr="http://www.spunkmeyer.com/uploadedImages/Our_Products/Food/06105.PHOTO.0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61" y="2204864"/>
            <a:ext cx="2147714" cy="18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94417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946816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36904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13" y="6010678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2" y="6021288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73171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2077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03" r="39294"/>
          <a:stretch/>
        </p:blipFill>
        <p:spPr bwMode="auto">
          <a:xfrm>
            <a:off x="7418675" y="5473726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7" r="-78187"/>
          <a:stretch/>
        </p:blipFill>
        <p:spPr bwMode="auto">
          <a:xfrm>
            <a:off x="3409950" y="5541035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7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WHICH HAS MORE FAT?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1 popsicle (75 g) 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0 teaspoons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½ cup chocolate ice cream</a:t>
            </a:r>
            <a:endParaRPr lang="en-CA" sz="2000" dirty="0" smtClean="0"/>
          </a:p>
          <a:p>
            <a:endParaRPr lang="en-CA" sz="2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2</a:t>
            </a:r>
            <a:r>
              <a:rPr lang="en-CA" dirty="0" smtClean="0"/>
              <a:t> teaspoons</a:t>
            </a:r>
            <a:endParaRPr lang="en-CA" dirty="0"/>
          </a:p>
        </p:txBody>
      </p:sp>
      <p:pic>
        <p:nvPicPr>
          <p:cNvPr id="9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2077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73171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SEhIUEBIPFRQUFBQVEBIQEA8UDxQPFBQWFhUUFBQYHCggGBolHBQVITEhJSkrLi4uFx8zODMsNygtLisBCgoKDg0OGxAQGiwkHCQsLCwsLCwsLCwsLCwsLCwsLCwsLCwsLCwsLCwsLCwsLCwsLCwsLCwsLCwsLCwsLCwsLP/AABEIAL0BCgMBEQACEQEDEQH/xAAbAAEAAgMBAQAAAAAAAAAAAAAABAUCAwcGAf/EAD0QAQACAQEDBwkGBAcBAAAAAAABAgMRBAYhBTFBUXGxwSIjJGFygZGy0RIzc4Kh8FJTYpIUMjRCg6LhE//EABoBAQEAAwEBAAAAAAAAAAAAAAADAgQGBQH/xAAwEQEBAAECBAMHAwQDAAAAAAAAAQIDEQQFITEzQXESEyIjMlGBNGGxJFKRoRXR8P/aAAwDAQACEQMRAD8A7iAAAAAAAAAAAACq27eDDimY1m1o54pGuk+ueZq6vGaWn0t3v7NzS4HV1JvttP3VuTe+vRin33iPBq5c0wnaf7bc5Vl55f6RMu+V+jFT32tP0QvN75YrY8pw88q1Rvll/l4v+/1Yf8vl/bGX/Eaf91/024t7ck/7MXwv9VcOZ5ZeUY5cr0553/TfTey38unutMKTmW/kneV4/wB1WWx7w0twvWaz1x5Vff0tvT4vHLu1NXgM8euN3XFbRMaxMTE80xzaNqXdo2bdK+gAAAAAAAAAAAAAAAAAAAAAAAAod4uUtPNUnjPHJPVX+H3/AL52nxOtt8M/L0eC4ff5mXby/wC3jtqtxmHP8Tn8Wz3dOdEW1mpN1ZGq12cjORjFzY2ba2OvZjY2Vs+TOxjYmbLmbehrXdHUwem5G5R+xMVtPk2np6J63ucPq7dK8niuH9qe1O8elbzyQAAAAAAAAAAAAAAAAAAAAAAAHPuUM32suS3XaZjs14fo8TWy3ztdNoYezp4xU578ZeRq3fOtzCdEW+V8kVkRsm0KTDd9Y02mJfbp0b6ZE7K+NlMrGwuKThzPuN2qeWK0rl100ethlvts1Ljt3e+2LL9rHS3XWJmfXpxe3hd8ZXNauPs52fu3MmAAAAAAAAAAAAAAAAAAAAAAADme020mePHWeLn9azHd1eHWKnPk53myb1t4q/PlXxwUiHfJK8xY5ZGPIWPvdMx3QyhI20yJ2M7EjHdjYwsWWy5utfh9bb4a1tTB0XkSdcGPs8ZdLo/RHL8VNtbJOVa4AAAAAAAAAAAAAAAAAAAAAD5aeEhHJ9pyazLk9fU3yrsMcdordptxY4TZs4TogZZbGLPZHspEcsdipX3FLxyjWcbMcsMorYkY5TrDJOwW/RLrLvEMo6Tu1bXZ6fm+aXV8Hd9GVy3HTbXq0bLTAAAAAAAAAAAAAAAAAAAAAAYZp8m3ZPc+Xsyx+qOR2lxtu+W7s9lftK2C2HZDvC0U2abKxHOFSsYk4pSrNnXnYVbySMaVYVPwSne6GTou6l9cHZafB1HA3fSjl+YzbW/C5bbRAAAAAAAAAAAAAAAAAAAAAAadrnyL+zbuljl2rPT+uescllxs7uzqBtEcV8VsOyLaqsqqPdXFLN9oVKJGOE92bOnOwyW8kjGnWFTcPOlUcuzoO51tcVo6reDpeX35TmuZz5s9F+3nmgAAAAAAAAAAAAAAAAAAAAAI3KM6Ysv4d/llhqfTfRXRm+pj6z+XJrS47F2NQ9onivivh2RLKRSNF1cU8yj7U/JLxpXu+xlWOMscld+jfjTrGpmNKo17vcmfIyR6690uh5Z4dc7zX68a9K9J5QAAAAAAAAAAAAAAAAAAAAACHyxPmM34d/llPW8PL0q3DeNh6z+XKHIYx2NRNq51sVsOyHZWKNNlcUs6xh9qeKZgjVK92TLXiwq07JGJPJPJNxpI17Xcm33keqs/rP1dBy36a8Hms+mvVPTeOAAAAAAAAAAAAAAAAAAAAAAhctz6Pm/Dv8so69+Vl6VfhfGw9Y5T0w5PF2N7Im0K4q4Il1Yo0WViObGH2sYmYEb3ZM45+DHJTrsk4oTyYZJmNJGvZbm28q0ddO6YdBy/s8Lmk+GX93rHpvGAAAAAAAAAAAAAAAAAAAAAAV28M+jZvYlDivBy9K2eD8fD1ctlymPd16LtM8VYph2RLqRVHstELer5D6RJ2W3GE70u77Z0b9ePw01jTh0MMmc7NlJTr5UzFKVRr1m5l/O6f0z4PZ5Zlvdnjc0ny9/3e1ey8EAAAAAAAAAAAAAAAAAAAAABWbyz6Lm9nxhr8X4OXo2+B/UYerl8uVjrfJF2mOKvmrp9kW8KRSI1lYllOrFkxiRs6WbOpF/Um+49mVJfKVNxdCNRr0+5tvPx64tH6PU5X9byeZz5N/D3j3nOgAAAAAAAAAAAAAAAAAAAAAKnemdNlzdkR8bVhq8b4GXo3OXz+ox/95OZS5iOs8kfbI04frCvboz0+vVDtLKLI91owy7sGSbdhlPJml5J10TtMGdasLX21Mp0JVGvQ7pW8/T390vS5ZfmPM5jPk10F0DmgAAAAAAAAAAAAAAAAAAAAAFRvX/pcv5fnq1eN8DJu8u/U4/n+HNLOYjqkTao4x2fVWLaaJdnFWiysRvdgyYtmNjWcWUxpWvXMa9iOU22YY/VX3HCdZVIqnU15uxPn8ftR36eLd5d40aHH+Dk6O6VywAAAAAAAAAAAAAAAAAAAAACn3tn0XJ+X5oavG+Bk3uXfqMfz/Dmszx5vd69NHM43q6nbojbVPd4qKacQrs4u0WViWUYMk2ePnY1nFnaNYifHghk+YXyKMK+1JieCaa53dnz2PT+OvzQ3OAvzWjxvhZeldKdM5UAAAAAAAAAAAAAAAAAAAAABTb2z6LfXrr80NTjvAyb3Lv1E/Lm2WOLmY6mI20xx937lTdTBDyQpFkeysStYMk2dIY1nitKRrXXo14QjfPZ8l+LYqnWVSKcydTq45D+8r6prPP1TEtngfE3aXF+Hfy6W6lygAAAAAAAAAAAAAAAAAAAAACj3yvps0+u1Y72lzDLbQr0OWTfXnpXOssuajp4j7THH982sq7qafZEyQyisRbwtKxyxYM0rG3DHWwyr6sPtcIjomNej96cISy6GM82VUqyrfSeDC906teR6+XHbHe2eDm+bU4m/DXTnUuSAAAAAAAAAAAAAAAAAAAAAAef32n0b/kr3S8/mf6e+selyrx/xXPck8XOYuljTmhRngj3oylUlRM1VsaytaqqJZJNJTrGJd51mObm5o14cZ4cWGeW77hNozrCW77a3UhhWFXXJkaWj1dS/BX4t2lr9cXR8VtYieuIl1U7OVym1sZPr4AAAAAAAAAAAAAAAAAAAAA8/vtPo8e3Xul53NL/AE9elyrx/wAOe5I4ucl6Olla5qy3ZbsJhky3aMuPVnjTdDmmjYlYWt2GrDI3TadDXtfW2IYjdgx6yxt8mGV2i52G3R8OpbhNTr7O7S1p5vf7JOtKT/THc6vTu+EczqTbO+rczYAAAAAAAAAAAAAAAAAAAAAKXevZ5virEa/5teEa9EtLjtP3mns3+Xakw1Lb9nib7DPREzPVpOrnsuFyl6PfmtKjX2fSeMJXDLG7VWZysJ2WepnNLO9Nn33karYdOh9unnO8Ze1Ki5dn1UxuW3ZK57MaYS20xzSseH1JXHL7K+1EimD1Sw2y+zG5pVME9Uz7nzLRz7pXOLDZtivw8i3Ho+zbXRXR4fPeXa/4a+eth95/l7rYK6Y6Rx4ViOPPzOq0Ztpz0c5rXfO3929VMAAAAAAAAAAAAAAAAAAAAABptstJ56UntrVhdPG+UZzUzna3/JGy0jmpT+2CYYzyLqZ3zr7/AIan8FP7YffYx+x7zP71Hy8k4bRMTjp2xERPxhO6GnZtspjxOrjd/arm3KeyzTLkiscK3tEceiJmIc1r47amUn3r39PWmWEt+0R6Ye3XtS6+TP30jovInJWOMOObUi1ppWbTfyuMx1S6XhtHD3WNs3u0eHxPE6l1LJdpv5LCmw44nWMdI7Kwt7nT+zXuvqXpcq3xjiOaI+EKezPsncrX3QmMnaPj6+gAAAAAAAAAAAAAAAAAAAAAAAAAADwHLOOP/tl9u318Xh8RpS6mV/d6elqfBFbNf/UPdxn7x0bkn7nF7Fe572h4ePo83V+upaqYAAAAAAAAAAAAAAAAAAAAAAAAAAAAADwXLnDPm9vwrLydefMrd078MVto8PBHZla6LyX9zi9ivdD2NHw56NPU+upSjAAAAAAAAAAAAAAAAAAAAAAAAAAAAAAB4XeCfP5far8lXma/iVtaf0xVWRkZV0Tki2uDFP8ARXuero/RPRran1VLUYAAAAAAAAAAAAA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2095500"/>
            <a:ext cx="61531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20" name="Picture 4" descr="http://www.bonappetit.com/photos/40473/master/pass/http:/origin.www.bonappetit.com/wp-content/uploads/2010/05/campari-orange-pops-646-100x1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4" y="2276475"/>
            <a:ext cx="2375546" cy="1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earch.chow.com/thumbnail/1280/800/www.chowstatic.com/assets/2014/09/28645_chocolate_ice_cream_30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44954"/>
            <a:ext cx="3122762" cy="19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7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143000"/>
          </a:xfrm>
        </p:spPr>
        <p:txBody>
          <a:bodyPr/>
          <a:lstStyle/>
          <a:p>
            <a:pPr algn="ctr"/>
            <a:r>
              <a:rPr lang="en-CA" dirty="0" smtClean="0"/>
              <a:t>WHICH HAS MORE FAT?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20 potato chips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2</a:t>
            </a:r>
            <a:r>
              <a:rPr lang="en-CA" dirty="0" smtClean="0"/>
              <a:t> teaspoons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20 pretzels</a:t>
            </a:r>
            <a:endParaRPr lang="en-CA" sz="2000" dirty="0" smtClean="0"/>
          </a:p>
          <a:p>
            <a:endParaRPr lang="en-CA" sz="2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0</a:t>
            </a:r>
            <a:r>
              <a:rPr lang="en-CA" dirty="0" smtClean="0"/>
              <a:t> teaspoons</a:t>
            </a:r>
            <a:endParaRPr lang="en-CA" dirty="0"/>
          </a:p>
        </p:txBody>
      </p:sp>
      <p:pic>
        <p:nvPicPr>
          <p:cNvPr id="9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0771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11564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artyexcuses.com/images/uploads/holidayimages/bigstock-Potato-chips-on-a-white-backgr-5897089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130232" cy="18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MSEBUTExMWFhUXGB0YFxcXFhgXFxgVFhcXGBUWFRcYHSggGBolHRUVITEhJSkrLi4uFx8zODMtNygtLisBCgoKDg0OGxAQGy0lICUvLS0tLS0tLS0tLS0tLS0tLS0tLS0tLS0tLS0tLS0tLS0tLS0tLS0tLS0tLS0tLS0tLf/AABEIALcBEwMBEQACEQEDEQH/xAAbAAACAgMBAAAAAAAAAAAAAAAFBgAEAQIDB//EADwQAAEDAgQEBQIEBAYBBQAAAAEAAhEDBAUSITEGQVFhEyJxgZEyoUJSscEUI9HhFWJygvDxFgckU5Oi/8QAGgEAAgMBAQAAAAAAAAAAAAAAAAQCAwUBBv/EADQRAAICAgIBAwMDAwMDBQEAAAECAAMEERIhMRMiQQUyURRhcUKBkSOhsRXR4UNSwfDxM//aAAwDAQACEQMRAD8A9pqVABquE6nQNwJiWPtZzkpG/NVPEdpw2fzFm/4nfyICzbM5z4mhXhIPMo08Yr1Ppa899lWtmQ4+Zaa6U/E2q3dy0SQ4BV2DIUbkk9Bj1OdG+zblL+pvzLygHiSrlJEgKDNo9ToHU7XmGU3MkBXprUpLHcrW4FMdFC7QHUkuzOjr8EQlgfzLgkF3FBrjupKQJZ3OL6LGqRYnxACcHYx4f0qxEecYLKdzjjn81eKj8ykkDxGjhTF3NbroE/TZwERup5mXsV4oOzTHdUZWY56WWUYaDtpQpYmXbmVkF333H/THxMXtQtbK4ayZJSINtq7nn6oCfpxNiUW3ARowqjSa2THqd1qV+lUO5m2mywzF/kft8wkcvKRhpYzj0uvZlKjVa3QLCbcf47h6xeWtDwVs4O0QODM7IAb2xqsbjM0FelrfkAZhWpxbUtgqyVzYFEJkFEJlEJEQkRCREJEQkRCREJEQiViWMF9QsbsNysHNzTy4LNnGxAF5NBd7h3iQAYnmlK19Q6jZs4DcK4XwjSABcMx76rapwal7mXdm2N1GGlh7GCAB8JwIB4iRdj5Mp4rbtLCIUbFBEnW5BiFVwnK8/K85k44UmehpuLASvd1AwJEdGMgTth2Ih+kqwvx8yBSFbi0D2K5QtglPIqYjYpcOovidJQKAZb6sxb4gHc1BqCJMWCYunuOwJXUQDzOl9+JpaYPUqGSFYbAOllej8y5WwxtL6t1UzPLFVTLFpetGgXRYy+ZI1AywcO8Q5j9ldVYrHuL2qVHUjqApvaAq8tFXRE7juSDuXMUpF7Ialzco1J6MHYdg9QHdWNmkjSSAqG9mGQG0tzKU5sW7loHXUo3+LDZisVGczugvZlXD8xdJU8in01nFsDGOVs8GlHZM0WL6QEUsU89wzg9xlbryWziXAJ3MvJpJbqXv8Xp/mCY/WVfmL/pbPxLNK+Y7ZwVq3o3gytqHHkSw2qDzUwwMr4mdAVKcklEJlEJEQkRCREJEQkRCeU4aXvqkNE66leTope0z1F1i1rDdTOyJEdwmDS9R3FldLOpctceywHfKdpz/AIaLW4W+xCzcQDhIKfW9W8GItQwg69vQq78hUXcnTQzGLWI3kmG7lYLXG59LNtKhWuzOH/jb6jZcd1o1fThrZilmfo6EHUsHdQf2VeVhDj1J0ZfI6MOCv5dFl1e06jjDfcU8Ywp1Z890wt2jDh1Lljw42m2SqLLHJ3JKBOlUMaYSpZzL1US5a3MbKrk6ncCoIm3EWH56OcLTQ7XkYsG02ooWbCXR0K5YQBLlYxttWwyEmlmvE6w2ZQq0vNMqbW8hqdVNdiF7Sg948msKv9MbPtlbWBPMt03lrTmEEKytOC6bzKz7jtZ5xxBjZFUtB5p7GxQy8jJvcF6mmFeLVOnyrWZKZDuyNtswUW+bdZuRe1p0BLq6wsv2FyXnSfhVVUsTCwgQ3TqnwnCYIWpVsVkGIuBzBEWKNS6aTFMkT1ChXi2EbEva6odGGrG8dkJc0tI6hXrW4HYi7shPR3LtjjmxzKS5ZU+ZB8UMPEa7HEGvA6rYpyFsEybaGSXgUxF5mUQmUQkRCREJEQkRCKfCdkG05I1OpSODWFSPZthZ4burdrhsm2QN5iquQYr4ngest0Wbdgg9iaNOaR0ZWpvNLRyzWDUnuPAraOpycDUM8lW5N3UmoFcrWdsBVlydwMYIdxbLuJXQjF/iDQIC2eUyOJ3KFzSz6qDjY7llZIPUFCgcxC8tlaVyFnoKjtQTKN5dlrsoGvJL1LYzdS88QNmCsWxqozSE82O2/dK0ZT4lKyoVblwAMEqdVIL8ROW28F3HRnDvgUwSSTznqrc/DRK9jzE8bLaxiDO11eMNM03mJCVqcFeLS4oQ3IRZtrRrXyNdVRkt1oS+vfkwlVvWMGqopGpNgYv3WItLkytDH4lgsVR2YWwG/c1wLTuobap+py1UsWMt1ULtHDcJxhvzEVGvE814g4cc6702J1KsqyBWhUyTV8yDHCzwttC3zSAQEu9RsXmTLBZpuIlK1peI4ufr25BVpV8Sb2a8QiMX8AQ0NgD7q0WPV7VlJrFnZgG4xhznlxcokufMvVVA0IUsOKXMA0kc9JTFOU9Z1KLsVXjLg/EtGro9uT12+61KstG6aZd2I69qZjFMNtXM8Wk4DX8B0PsqcuqjhzEsxrrw3AicLG68EF2aQOqUx24e4Rm5Q/RhQ8ZsECJ91pjOHzM84JMKWvEtB8eaCeqvTKRpQ+I6wxTqAiQZTAIMWIIm4K7OTKISIhIiEVcLvGsaBKy8fKQLomaeRjszdS0/E29Ux+rr/MoGK80N80rhzK/zOjFeCMXZnHlWXm3LYNCP4qFD3MWVDKzVJ0e0S+1ttBlf6jrutLHtHzF7ayZ2t2dSnBcoipqaW33QAgJHKzwo0sYoxDvZg014cvNu7l+RmuEGtTa1p0zUzOieUrU+nZCK3u8xXKrcrpYI4ksc75aBACYy7wze3xDEXgujOXDr/BqSf0VNGWtTcjJ5FBtXQjhSuxcVA0mGgT3JVn6oZdvE9ARUUnHTY8mJvGzwytlG2iraseoQI5QxKbMvcN2jalIk7wo11KxO5y5ypGor45UiqWTzV+LQCTI3XELK1oxhdBWuiqszXdjGa1phsQvO57qbfbNjFUivuXsTxWCzVTawkDUitety7SaHEOcNIlV1jm228QJ4jQi7jeJh9UMb9ITAHM9eIfavfmXnWVRlsXiIPypNW4XkPEqDqW0YvU7GrWEmWtnc8/RMVY5I5GQe8KdCGcL4YpZwKhkEdVQnL1eLeJY9vs2JxxrDW2pzg+SdlXYjFiBLa7eS9y3StxXa18bDlpKrWw+PxIsupYwtuUOaPp/dQsc67neI8wTjly9roJgJrGBK9yqzW5QsTUfs1xjoCdFayMfAgGUeTD2GWT3lrpgLlL/EjaAI62OKGlAdsN/RPVZJQ6Mz7ccONiM9tXD2hzTIK1QwI2JlsCDozsF2cmUQkRCeLX2LlhgleKFDz16lTK9LHC5wbKl6D68wJURio3eUiTKmUKkEyjfLxL1a+byUbH/EilZ+ZqK06AqKEk6kyoHcC4zb1aXnAlqeFbASAsU9QbQxvMQ0Ki0Oo3uXKFMYHgtpZ+0pcUErygXHLUE4S19Z5JWjR9ODrsxa3L9M6Es3lJ9N3UJPJ+nNV2PEYoyksHc3oV8whZ5Z16l5UeZsKAbJhdFbt5nOQlJ17roYXVQr4loUEaMuW2Fi8aZ3HNO46s+9RW9xVqb4YBQp1KbtxICZrYKp35lT7sIIiFiNHxbk6wpVWlK9yb1hm7lzD8JLX6rr5+k18yC4nu3GCm9o0PRZS+4ktHm6HUV7q8NS4bTHVaCVcKixlJbbACej4WJouLhMD9lVhtyViZTkdMAIjULJ1e9dkbDR101TXIKgAHmcP7mHr6+dRik4jIIJPugkgcSZEAN7h5lfiLG6bsraJ0A1MR8K264kcUldNBBLPBtHEXvhoJ05pBgR2Y2FUQjUuTUpmnVEqPrkQ9Ib2IawtjW0wCOWijQezv5kbQfidiWZABEkpnirLKvcDFLjvFG3FWnb0m6tIlwGs8gFpBgF6iyKQSWM9I4HwE0KE1NXO1PboE/j1cV2fmZuTdzbr4nTFcDdLn0oB3jqlcnB5EsnmX4+ZoBXi9cVZAJ0jRw6FZ/Lsbmhro6jVwtWhmXkdWrXxX9ujMnLTvYjCE5E5siEiITyHFsDbWqaGAF5210ZtJPQ0hlXbQYcJZSdrqQlLHK+I2oBll19BAyqHqE+Z0VgeIUytcAYUXtHwJwKZ1oMa0yTCitg3BlJEvXmIMfSLJBMLTTIDLE/QIbcUrHCA2qDyJ3VeQQygS6sEEw/jd0GUw0f8CiGGwonNHtjBuE3g2G62qtATKuBJ3C12MzZco5VqohLTuMjM3UFuf4cleQLc32J6EL7dGBbziAZ4J9U/Vju3crdlRZ3F9SfOXeE5fjotW/mK03ObNRr4YuRRplz9G9Uti7QFj4ks1PUbQ8wTjuJU61U5P8AtQvcN2Jbj1Mg00XThQ8XxCYXPWb0+OpfwBO5ZuL4MGhVK1FjLNiAb/EHOPlK0KMcfMXuu4id8GsWtdnJlyZzEApIieO5ayeg4TXOQtiZCwaLmrJUDzG70BIMr2D206jxAzHZNJeX6IlbVdblbErUPYS8alwBPZN1jabbzIE6OhEDG6rWVntaZaDor0r66k+R13DfCtrUe4O0a3q79ktYo3oSRbqPNvY0cj3Oc0wJnRdprqOyxlFj2DQURWr4qAcpOiVsrLfbG16HcvYeM7S5pMBdpQgEmRsbsCHsBs6NSq2q6mC5vOBp3Wpgld9zNzAwXQj20iNFtiYpmV2EQuLqIp3I6PEx3H/a8/8AUlKWhh8zd+ntzqIPxClG7h1HJETBH2TtNoJXUVtr6bcbmlacy5uEQmUQni+DXbq8uGjQvFNUaz57nr2I1Dl1bUhRLidU1wQ1bJ7iwdvU18RBrYi4vOUExz5LqYxK7MYa1QdS5h+L1XOiYhRbHHxDmJfw7GWVKjm1XRCBiAnbSD2ED2w1UFv5Q14kqx60VejKkewkkiEHilTAGYKHS9QBZjuC8aszUbLdR1TFFQL7kLH0upUwzCnUzJWsRwG5mb5nQlq6uJPYLzedlG1uI8TaxaBWuzB15SfUEE5B15petePeoyW/ExZYJbUiZaXu3Lna/CaW+xxvxKGQRgwazo1DlyNA7LqWM54vKLv9MbWb4xhwAOSoABuw8/RX6XiQD4+JyuxmIJEWf4JofJBB+yVdwnxHBs+JWxijUABYc08uYVyAORv5keXHe4Fp2b3GamgWnXjAeYlbmb6Eui0ZsAmFrC+Im1rN5lqlaFrC7ZI/UPAEbwj3DOE35aPZYX2PsTSdQ4g7EapbcNeJg7jomwAV68yC9DRjFRvWVfK5pIIhwH2I7q6rIBOiP5lFlJHYMDVOErNhdVrOdm3yE8/3TPqewgNqQ2xPQ3Kt5iTWDyeVu0JBA2yBG9A9mAb7iI6wdEzXifmRewAQCbmrVcXCQ0c0/wAErGvmKBmY7jtaYj4FFrGal4k9ktbT1tZJHDNpoTwvGnAETDuvX1SPJl+0xl6lPmN2B8RAeV5/51C1MPP17XmXl4W/ckbadYESDIWyGBG5jlSDoxG42uWOuaQ/LM9piJ+FlZpV7APxNfBDJWT+ZrwxU8W6jdrdVXgru2SzSFqnoQW3MSdAiEyiE8U4etixgp7EmCvGWEtdoz139G524ow2q0ACYPMJk1+m434lKWBlP5ipil6GMFKmPNzWkCNdRXTb7gqgyo5wY2cxUAgYy7nxHcZP4DLSyNbmfzK7eyVroyqrm7bEO4Fw1LQ951HRZyL6oJ+I29vDqWzhjfEjNPuqD9/ESQb271CltW8EFhbLU9jW8PaYtbXz9wld1bOSNQAuZGUznhI10Cv3CXcG8ANc9zZLTzS1NdSgkiSyDaxAUwBjHEFNzi7TsOyiSzHoRiuriNbgS74jL2w1sAc4VgrYDRlgVQdy9gVdxaHtJ3+6XduD6M6ygideILtzDI1J5Lq1epZuRDBU7mbPEmuyioOUSp2IeWrB1ODRG0MxewHeXUKtHCtoeJPW17lmnYCtBGx/XmFu4uQH9hMycqnh7hC1nw61u4WiFmabCZjEsJa5hA0VGRQLF1Lse81tuJ73Gk/KdCD8rz1tDIdGegqsVxuFjTbXYHZgCNwogbGwe4H2nWpoSaLwWGQVWw4HqTHvGjI+yqXLw55Mco5+iFs0fyZFgqiMFtg9K2bncGZztnEnvHTRPJW1Q5Oez8RN7PVPFfEFXdfD67pq0QXbSABPdR/Ujydj+JYMewDQ0Zxfg9m9mSkXNnWAFW2SvkblgrcfdqdbXhIh4e1we2IB/YhadN+wDrY/ImdavfnRl644SYB4j/I0bxzVGTVy932iXUZBHt8mcDXsqf05p6xqUqDR8bMZ43nzqWbXi2kzygPAHf8AZX153Aa0dSqzA5nZIm/j0amZzXEOcNc4mVwZFZ22/wDMPRddDX+IQ4Fw7wjUe9zSXmGx0C0fp/HjuZ/1AsTrUc2rTmXOoRCZRCeS1p+vIWyZHJeTyEYnlrU9RSRrjuW6eJPq0zTcye65+o2nE+YGkK3IRf8A/E3+IXtGYnkeStquOtESNnEd7lmlwh4R8SpVGYn6QNPRSyMg1LtfMhWPUOiOpbmlSmdVlLfY7bbuOCvQ0IOvuKRTBDTATiJa3Q6kSqjtoqXPFD/EBaSdd00mCNEmQa4eBHfDcW+l5102SNRZLdmWWICuhL97iGuYwOajba72SNdQCxWxniAasoky7fomq6i3bdCH2wfQoU2DPUd4jvyjYK5iB0s4DvzILWtcaU2Q34CrDInbeZMtqOGAWOWm2mYDRue/NIdXOSZx2KjqZu6TarixoBNP8XqnqW0OviUMD/V8xZu64aSNN4XHLWeZfWFXxLeE3LC4B+oG/olnTR3LieQ68x3o1aLqByaPH0NGhkapqriE2v3DxM1xZz03j5g9nE+gEA+6fT6iQo2JQ/08E9Ts/GWH6jl9U4mWjiKtiOkH4nY07lsiJ5EIetLRO12vSYs3NjXoa6ub23WbdgkdialOcr/dLeB1DdVG0QDqZcebQNykTQQdRmywKvMR8t206YqPABbSECNiQNSmMZUUvZ/7Yg5dwqn5nlfGXEb8x1Jce+3ZdxqTe3N427rSulEVqGOvBnKflPNiL+ZQuW34j9wdjzHROhOhB3Cy7K2ofZHUaLesvXmONK7DHhzDpzCW9ZaXDoevkSs1+opDS/xW4vtg5moMH00WpmtzpDL4MSwxxtKnzPD8T4hy1CGySDHuFOnC2uzGrMrR0JpRx98yWSSeq62GvjcFyz+I+cN4wcgzMOU8jyPqkHRqT2NiXFlt8HRjLTrBpFSmZE6tn506qK2CsixD1+JWycwUYRwwjEA8AE+h6jv3C9Hi5AsEwsnHNZhUJuKTZEJ5jcXwe3K4bLx1+TzXRnqa6eJ2Jbw5tItIzQe26jionlvMjeX+JebiVNrcrWuI2Lk7+pQDQXqLDGcnZMHYtZE03PYZIEwVGygMOQl1dujxM88Y99V/8w5WTqmKMNQNmSuyddLOeN2lJ4a2i076u1hX2PWn2ymoWMfdONrgLq1RtOm3b6jyCrx+dhMuuZa1jnY4a2mMh1I6LOtXjaVlqWFkBgDiTEC4ik0HTT1Ksor5HckTwWD8O4ffVdlzZepKfYBeokbd9wqbO3oVW0/FBn6idYS/As+paHPHcO4fjNIHwaUOH5gk8senvXiTRCw2YwU8PBouIEkDT2XcWkGot8yt7iHAitYVw1r2H6i4klRQgiMv5BiZi1N7K7hqQdQtGlA6yiy3iZdwK3eao00O/oqsyoJUWkqb+T6EeKFLKM2aMo3HRZ2O5Oz+JbZ+InX1N2dzxIBJIT3pkKCRICwb1L2C0qtcgFstB3KrZte1ZJgPMcrahQpyajgyOX9Ar6bOO+TaillZbwNzW4xO0IIBcek7LluYujxJnUxH32BKljcUKbnvptyvLYBHfqkDlHsne/iMNjkgD4liwINKsyZmmSPUIwm9ti/tDIBDIf3nl+NYa59R5yE68vtK2cIbqBEVyXAfucbThW5ePJTn10TfpsYv66DzO5wC6oEOdRe2PxDUfZUXVNrsS+nIQnox7wHxHsAIkxPwO6841BscqniaLuFXbRmN7RdQ8PPmkbNB5dei0ntqFHp73/EzxXZ6vPWp53jX/p+K1R1ajWaC4yabxGsciFZiZwFYU/H+ZO2rbbgy14Qrsqhr2gD8wMg+idrtSw633KbOSDc9d4dwqhTpBpAMjWea0Ai8dGZb2Py2IOxzCGUXtdTdFN5ggnRrtx7brC+o4S1kMngzWwstrAVbyIRs6gkZD9Pm0BjTdSxbBvS/EhepI93zGu3qZmg9QvQKdjcxWGjqdlKRnjN62pUq+BREu5noOpXj8bENlhE9XZetacjFK7vK9rdOZmmN1otjIBr5laXFu/iNWD8VBzQHAD1STB068iWGsN2Ibq42XjK1gIOmhVgt2NSn0NHZiJjVhVbWJcD4e/omBa3DifMBWvLlMVMZ8gYwBVJW56MtJRe46cGNLKDj+Jxn3K0B/o0lhMy1vVsAhl2D5mlzTDhue6yFqdgX3G/1AUhSIDwTCKVGrUfc+Z5Pl0kAdu6exL6q19/mQykss1w8SvdYFUfWe+lUDKbhoIMjqTGgVd962NtfE7VX6a6fzKNnwKx5k1i9zpJyxOhjnsoerY2gmpaxUeZZoYGy3J8IPJmDm3HslckO490urcRlsrpzfMfpiHN5x+ZdxiyHfx8iU3IrdfP5nnfFlVzbo+Hs6Msdv3TFKqQf2kySoAMM4IwgCpdMlu20nXbTmr6nFT8iOovcPUXivmMdZlLO0UmQAJOkHVJ/UcoXkJV4ksSlq1LOe5Vv7CtUaW0hEjeSBr6ApenHbfiMm5F8mX7TBGim1tSm9zwIjSCQOq1R9ujuIl/dsETWysywgRlO/pKy1RxZ3HGsUr13ET/1AxV1DecziYTGFQbrG5fELbxVWNQRgHi12eJq0ToSCZ9Oy0nwhFhnGMFKq9jhmgjqP6LNycEoNiN0Za2HRjFg95kcH7nXQ91n02+hZy1L76vUXj4nWtZtbVJyhrnQ6mfwOn8B7HkeRC1cd/TsI8b7H4MQsUWIPn4P5lmljkCG0oI0I2gjktB/qKqOhsxFfp7Mez1MXmJxTzV5DTs1mgJ3DXE6+4Sb5rWr7+h+B/8AMbqxFRtJ2f3ixf4+akMptDAPwt3P+p3NLaL9AaEdCqnbHc64Oy6p1M4pucCOmimcO1e0XuUtk1N0xhkYq1zoq08p9CCPY6pVwAdWrLFXY3W0vmp5YbFRm8TLgf8AKVYCyj2nY/3Er4gn3dH/AGnW3dzYS5vbcdQRvp1WrRmBh33M67GIO5jEP5jA3fUELmbbXZUQDszuLW9dmyNS14Ph0/No52gHOO4S1VRqTvyZe9nNuvAjThg/lN9FvVD2CYt33mXFZK55lQvWUatZx+s6D4WBh2CvmTN3JraziB4i3aYN41V1V4kucZJkDsAlL8hmY6jlarWoEI3VlTaGsZSaXHc5ddOnVU8uegpk1OuzLNOxfTGaBprootVYh5Q9RW6mcRtXXlAkDL+GeRTC2vZptSoqKzxi5hnBbw+ajhAPstmtBrczrLTvQhupe+EYpkZGcxrJ79lnZuUG/wBNTG8bG65tD2GX1StT8jTrpOwJVFbMRxXudsVEOzBN7b1fEc2o5ojzamJaI0BI30Pyq2rHYHn95fW40D5EqXfEeVpawACI9lRXz1odCWeiu9nzNsMvhlZrBA/UyZULHYEcetTpTe4eNRzmh05gO6s5WMoYnYEoAVTxHU4uqVTRJYwEh31O1kSZaevJX1Wlq9lfnzIuqizW5QxGhSIZUNMNfO0aT2/uuMy/09H8SShvDdzbx5MGO39hyVGTa+9MZZVWoG1l8VRRoOrCC/ZjTrHVxHsrqNV1eqfJ8CVWA2WCv4+Yi3XFD8xYahGuonvJnorVqsK72Zf/AKanWhGC+xmjlo0qdbMcwJc105WAeYuE6Ek6Do1Ttr41AbP8yirbWMxH9oatrzIQ4PLh31J6DdJrYan5ctidasOvHWptjtC3vaeV9MTscwGvpHMdVbZlq55VdMJVXS1fT9iC/wDAn0qbabKRLWiBG8LYqzAV94IMSanv2mVbzDBTANRpYDqCdvkaeyssasr7jrcjWHDe34mmG3tIVMuZrh2PLrp0XnLaPTfZ7WbodrE/BjM3NLSHBzBsDrE/Ois94IKnaiKkLo7GjM3lUeDUp08jXuOsjQtI2HfurP1KBGQfdILWS4Zt6iNfWdy4hjy8tbtJJa3r6KzH4toEy+xwvaiXsIs6NF0nzO6nYegWtVWi9+Zl3W2P1HbC7xjuidVogymX8QwqhctAqDYyHAw4e/TsoXUV2jTCSqvsqO1i/d8M1aRmgc7fUB49QdCsa/6U6ndRmrV9RVhqycKbnSRUYWPbpI0OvWFmvW4biw7H4jYZSOSnYhC2c23Z4j+Zho69SJTWPUMYc3734lFrG48Vksnur1A53oOwlO4qPa3J4teVqXiI6W7IaB0C2wNDUxydnc7rs5PHrqnUyePVgB22usei8vdW4TmfmeordS3ESrV4l8hp+UCI7qg+oy8fiW+kobZlWwvK76gcxjnAbGP6qxMR9bUdzj3VL0TDzr2qKbmvY4SIBI69woWC+tSGHUgnpOwKmGeHcGBALnGAJInQKeNT6rbJ0BF8rIKdAdwNjWI0nNPhlxa0kEnZ3IBqLGXWlJl9NbDttSlhNegAMxl5/DEgnooAJ9x8yx+fgRiv+JxbUmsp0jt5TBEnSYHMa/dMJkPxC1r/AHiX6QMxaxp5rxHjz/Ec57pqH6gILWDkz1/T3Vy43LtvMYDqg0PAiwMfc50axOrkz+jCiVDL5HQEKMxNzIh4PslDQH8iX+rqMeB8ZCRTc+OXY+k7JW7EtrXaePxOhq3PfmP2DXTRRy5pbvy9VTRZ7OBP8yi+o8+UH4xWbW8jxDTIMdD9OXvzUktB90tSsoOoGwi0FEZA4vgnU7mdRI9ISuVZ6jb+I2g0sL3DvFplgABjSdzHQ8uSsS3mAuvEp4cDy3F+24ctcrqlasAG/VmJbHaDv00Xp6jUyjRmLb6obREX+I8dtGsyWlPX/wCQt1/2jkiwI41rqTqDoeRMZOFOKrWpTp0KjHGqGy50ANLwQTBBBHws7Jrqqr+3qMr6tj7BjDagFry6B5SWyfxcgOqxcdQ3PfjXX8x20kcQIBdxFUZULfEdEfmOnZXqLSgIYyRrq34E3r8U1nNDS4Q0QAGjuJJ56K43XEAb8SK41KkkDzF5zQ5885mdjKNkDuMAiMOGYg9ojfrqlDtT7Zx1VvMYmupZQXDf3MlWhaeO2EUPqb0DJ/FVC2YzNBgF0z21GvuojIu/kThqr3rwZVuH03fUzT/my4uXpugR/eWeiSNbm1M2wIyPcw9CCRt15Fadeevw2v5EUfEf5X/Euf4jTYB/OBn8rZI7EEq4/UND7v8AAlQwdkjjOFbHWOaB4rgeeh1iNDHVLtms69sRL1w+J+2UK3EhOlJkciXcjvIVAdj9ol36cD7jOVF7qjy6o6TuBz100CvppNj7aV22CtdLHzAMPytDiIP6LfpqCCYV1pcw60K6UTZEJ4XxVirq7y1g8rdGgbac15t7PUb9hPUVJ6a/vFi3w2pVdqSOoC61y1jobnNFvMNNrXNsQ1tQkdDrCK81iPxOHGRu4xXFd/8ADtdUqEvdswbdTolrb7Lhrl/adprRG6WXP4+rWpeG2QS3LppJ/wAx5DdUVWEv6csalF98CcUYa+3pAkSAIzN0DexG87ap00MHAMimQrAmL3DNU+I57pAA0/1EgfpKsy6eNfXmRouLvqOwo+I3OZmk1xA3gHeOc7ebdJ49j8SB8SdqqD/M8+xOzcG1GFujnfWNTqfxen9U7W+2DficsUcSIbwrhOgLZxMZsojYkzOwGuiqsyLG229a+JBK1TS6gS54bqxmbSqf/W6P0WgtiEA7ijB1YjU54Vw5WNTzU3adWlo9STyCpychQOKmX0VsTyaelcNYSGsjMXE9dAD0b2WNoXWeIxbYUEjrB+d8kBjSXy4jmAABOoiPurygZCq/E56utH8wJb3o8UjTXb9/1SjVHhuOA/ENWzyHS3fX2S6sVO1kHAI0ZZuGmox7Q1knXI9ocHGIJYCNCeg+Fq495III/t/2ib1qCDv+/wD3iLinB4e0uoNIqNnNTIgHePD9uSbrytdN/wDki9e4L4Stv/cTlMtmZEQfygfK7ntqnz5nMUbf+J6Je1MtAnmTA9hr+o+Fj1AGs/uY5/6k1q8NW5pNc5suLQS4OIJJE8j3XqasWsVgETCsyrPUOjK9pgFsD5s59XmPsuDEq34nTlW/EtV8EtPwB4P+Vx/eVx8Ok/EEy7h8wVdW7qJgAnNsNysfMxUrI0Zq4l7W738QBc4tWa7JTdufpcJgnpOoXaqVce6X2kDsT0fCrKq+i1pynT8Q6j9ZPwnR9NPDSmZD5g9QkzicBuG1B/LzM56jad9NfslD9MsB7WM/r6yvnud77hxx1p05HYj7TCm/0wj7RK6/qA/qMqt4SqnUtA/1OH7Sur9Mskj9SScqmAimZeWmNg2Tr30Uj9OceYf9QBHU4VMPfUf5GFo2kACe8QmEw9DUobL/ADGnhvhkU/O/Vx68o2TtGOK+4nfkl+hGtjITcTm4RCZRCeb8H4bSFlNRgcapLiTvGzQDy0E+6zcapfS7HmamXc3q9HxB2J4TTpFzmVMs7Aifbqk8nGqHZbUZovd+uO5QtMMD5fVJIGwGgWQzEbCzSB6l+lb5gXjK1jRAzGOkx3hWYyFgWldtgUgSzbEU3S05ogg9dksPZbsfEkfempyxHEjc1jSAii5wkkaFwadJ7wfst0P6lo14P/MQar06ifmUatlTaTTA3LSPVp/v9kfUlIXYkcF/d3LmLYlTo0Xhpkhha/vJa6fYArMr2p4D5joUseTeJW4fa5sabMl5I/E8zBHvPwr7NrsrBiD0YSdiLKeuVmnUBKJcVPidNRb5MoHip7A7IAZMw/zd9OibryHUnrqcbFU+ZUZijq1XM+NYnkNhoOjdPdV33b7HmTSoKuhGCu0M87Za5gj6zlAcPqjZLsSo9o0f/vcrX3HTeIIxm4qOt3QBA1J2J7/or1XagNJBQG2IiVaNUayQeR5g9QtZccDzE2ySfEZeH8fJIa85agG4Ah3t16j4WZk4TVN6lfiM1XixeL+Y3m7p1GgOjNyI016j+6gXSwcW8w4Oh2PE2bdHNlc3MRs9phxb0cNnFBtO+LDf7j8ThqHlTr9prSs7cgkFjXOdLpaGunnJA2U/Urtr4Fv8+ZDViPsD/E449YvysAGamNZERqdTPsFw0mt0B+z/AGnUtDKxH3QRf3dZ5hoIC3fWUjoiZoqPyJ0sLV8+YknpzVRyax1vZ/aTFDn41/MMPmkASGgHclwMew/qq7Mtl1oCTrxA3kmDrq7pkl735nRDQ0aAg6acxoflZtjeo3Kw7M0Kqyg4oNCLlpZtqXjC780x23TeFWfmV5doC9T16we2BC3BPPmXTXC7uR1Kteq47LhMkJxFF7uaj3O7E6UcKB1K6FnC8I0LRrdgFMCQJlgBdnJsEQmUQkRCeTX+LupgUKRblYAC8aknXyN5SNJPdee/VOlYQEePM9CMVXfmd/xOVGjmE5HVHkSeg9SVnkFzvyY5sINeBAmI4453kHIwGgfaBzU1pZ9Azu1TuXsIw+5d9TQxp5vMadmjVOV4L7/AiluZWPHcKYnaeG2Q7MDo7SI6eypzcH0/9Re/zO4mULDxPUDOIY0A6tnbTUSNEqlrMwjhQaM4W10f4gtnMGmWTuWdD3C2P/6oUJ/iZrr6bBxDlezp1DqHEka/l20MdoAKyOYR9EdiPAkr14l9tu40XsaQ1ztZB30ytBCYWzmnEf3lDDTbMQbm8c1/hOZU8WYI01J2I6g9VamMG7Esa/Q3Kt7euYYdSf8AOn6K4Ycp/ViZw++rPcAylH+p0/sunAU+TInNI8CPFq9/hhroBeRttIgaz7LPzMZqGXj4P/Mtx7ltBJ8iWKFQ06zWVGg5tDJ5E/8AaqRStnv/AGlz6dNrFvF2ta+pTO7XuAjmAdPjZbmO+14nyP8AiZlydhh4MqWVhmOyYAlJOowNsyGSSRAnftzlK5GLUyliJbRkurBR3NLfEC0SSNBprHwsNQfibDKD5mwq+JLg4HnoVQ9ZB7EmGAGhLFhiDqU6Tm77R+ysqbj4ldqK8zR4lew6U6cbgFvXumqr3ToASpsVGHZMr3HEVw8kSB6CB0567Kw3WvOrRSncH+A5xkn/AIVxaN9zrXAdCZZauJy02lzv/wAjv3T1OJErsuMWA8Gva7xKhJed1ppSFmXZeWjlbYeWiFcBFy0uMtF3U5ud2W4XdTm51bTC7qcm4CITMIhJCITKISIhIiE8SuLJxpzRcPGYZDSARkIGgnY76neV5Goqw7nrWJU/tC+EYDd0m/zK1HK6CdHPcOzSC0Rr6LYqwQO9iZd2YGOtGXalGjSc51Om3O4y50CSe3QdgnFrVPETNjv5Mrtp1HndHZhsCGLLDJEO1B3XeGxo/Mh6hB2Is8ScN1KL2uBJpTod4O4Dli5GL+nJbXRm1jZYuGj5i3d0gw6fVMgjQzP9UtU7bBEcZVYaIjBw3jJJyVA3MSI5SzmekyJjnKnYRz5/5i3p6XQjJ/BNeczTB6dxzVfoq/uQ6Mj6rL0RuCsZNu1wqV4bUYDlfEzI1HXVN478To+ZB0LroeIOpW1Gv2dvB6dfTRaKXI3RidlLp4nSnhQYdAruMo5fEuNtC4R8diqcigXIVP8AaTpu9J+Uw1tSpUAdMtEGRrHI915u1LeXFvIm2jpw5L8zrimHMqMD2t/mM+sDd7RoXf6gP2T+NdvTDyOj+4ilintT4Pj9pfwzCKZYHMggiQRzC30CsNiY1jMp0ZQ4nim0Uhu7Vw5hgM6+p09is76lcETgPJmh9OqLPzPgRTxWu1tPTXrP7LHoUkzYLa8zHBmE+NWDwSGtJmNnbQ0/P2WxTTzOmHUzcm/gOp6TQ4RpOMlz4jaRv1khW/8ATKd7iR+o261Ox4PtxqS8/wC4f0Vg+n1CR/6hafxOT8Ct2fTTzH/MSftspriVL8SBy7W+dTizh7xHSWho7NA/RTFI/Egbj+YxYdgtOkNAFcqgShnJhNtMKchNsqITMIhMwiEiITKISIhIiEiISIhIiE8jNqfGcWty6fm3npB6cl5F1OiFnq1cdb7m1ao+mwHMYccoE6AzGv6oxrr1PRkba6n8idbO7B1c2deUx8p4fUivTLuKNgg/aZdOOUaZymm+QJ0ykQdvxdjom1z0I3oxc4Fn5nehxVSIBY17tJ2aI9ZdouP9SrU60YD6dYfJE5Yrir7imWx4dLQmT5ncwNNANJ06JPJy2vXiOl/5jOPiiluR7MRsRtw50gnK3XuSOn2+ClamA6mg37yixkDMSJ3kaCeyZ4ljKjZoRn4dxmq/yuBMfS+Ps4fupNhPraeYq2Qv9UI4tbGq8S0DL9JPXSCRzjXRLv6in3DUurZNdHc7WFsLaXMIJP1k6Env2US7IeSncDqzphOdbF6TicrCHAakaMB1mepTK5ehsf8AiVnE2dH/AMwhhZe9s5BPQHX4KZozi/8ATuKXYiqejOl9TdLajGuDm6HM2AW9ztp+6qzSLAHQHY/aWYoKbRiNH95xxO0c2k6oHZXRAB08ztNOvX2SleKa1NhMYFwZuEG4dVf5qZe5rWu2acsSATtr7Klsm1TwDELLmorPu1syhiAptrfyml8z9R1JjUmZnl8Kaad97JH7zvYTR0P4lK9w7xaTmNIzaE7btPWY/sr6Rptyt2+Id4Io5GhoGkz7lbNAIEyMltmeg0XmE1EpuaRKITrSswjU5uWW0wFKcm8IhJCITKISIhIiEiISIhIiEiISIhIiEiIRXu8La/WIPX+qRvxEsH4j1WU6GB77D3gBpbLQZ2zDTbuFmHEerwOo+mQj/Pcr0m5GkQ0DkNdJVTE+NS0Hfcr1LIOIM7AAncuie+h1+FHjoakuWpSr0g3RrSAQZPIEbAAKt69y1bPzK1SockOcSBsJR6Tt1O+oo7lVttUef5bCTyMQB7ncfqm6cN/Ji9mWghHC+CnEh1U+3JaddAAmdZk7jph2BspiAAmVQCKM5MJGwBEEAjoQusgYaInFdlOxBd7w9OtM/wC137FZl/00E7rOo/TnkdPAVXCvDJ8SkQN5G09ZGnss18V6/vWaC5KuPa0H1g5h8gO8hwd7+wS3Ft+3/MvDKR3NTWqOH8xzn9Gnb310TFnLj53K1Cg9aEsuxE1GCm9pcJBbrBDhtlkfqpLdZriw2JFq0B5KZScwgETlE8zJ9zzXBjF2kjeqia0LGpUd/LYXH8x0A/crRpwtRK3M/EYML4LJg1jMbN5D0CfroVfiZ9mQWjZZYQymPKIV4UCLliZfZRAXZydQ1dnJmEQmUQkRCREJEQkRCREJEQkRCREJEQkRCREJEQg/wFHUluYNDsuandyvVwxjt2j4UDWp+JMWsPmcTgtP8v6qJoT8SXrv+ZwqcO0juD8lc9BPxO/qH/MzR4fos2YPhWCsCQNrGW22jW7ABd1I8p0axdnJ3Yuzk7Ars5MkhEJyqQuHU6INurNh/CPgKo1qfiWCxh8wY/BJKqOMh+JeMlx8zZnD08ygYqD4nDlP+ZcteGKYMkSe+qvWoCUtcTDVvZtYNAArAJUTuWA1dnJmEQmUQkRCREJEQkRCREJEQkRCREJEQkRCREJEQkRCREJEQmsIhJlRCTKiExlRCYyohMFiNQmhpLk7NTRRCY8JEJPDRDcwaZRCY8Jc1O7mwoLuobnRtEI1ObnRrF2cm0IhMohIiEiISIhIiEiISIhIiEiISIhIiEiISIhIiEiISIhIiEiISIhIiEiISIhIiEiITCISQiEkIhJCISQiEkIhJCISQiEyiEiISIhIiEiISIhIiEiISIhIiEiISIhIiEiISIhIiEiISIhIiEiISIhIiE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8100" y="-139382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xMSEBUTExMWFhUXGB0YFxcXFhgXFxgVFhcXGBUWFRcYHSggGBolHRUVITEhJSkrLi4uFx8zODMtNygtLisBCgoKDg0OGxAQGy0lICUvLS0tLS0tLS0tLS0tLS0tLS0tLS0tLS0tLS0tLS0tLS0tLS0tLS0tLS0tLS0tLS0tLf/AABEIALcBEwMBEQACEQEDEQH/xAAbAAACAgMBAAAAAAAAAAAAAAAFBgAEAQIDB//EADwQAAEDAgQEBQIEBAYBBQAAAAEAAhEDBAUSITEGQVFhEyJxgZEyoUJSscEUI9HhFWJygvDxFgckU5Oi/8QAGgEAAgMBAQAAAAAAAAAAAAAAAAQCAwUBBv/EADQRAAICAgIBAwMDAwMDBQEAAAECAAMEERIhMRMiQQUyURRhcUKBkSOhsRXR4UNSwfDxM//aAAwDAQACEQMRAD8A9pqVABquE6nQNwJiWPtZzkpG/NVPEdpw2fzFm/4nfyICzbM5z4mhXhIPMo08Yr1Ppa899lWtmQ4+Zaa6U/E2q3dy0SQ4BV2DIUbkk9Bj1OdG+zblL+pvzLygHiSrlJEgKDNo9ToHU7XmGU3MkBXprUpLHcrW4FMdFC7QHUkuzOjr8EQlgfzLgkF3FBrjupKQJZ3OL6LGqRYnxACcHYx4f0qxEecYLKdzjjn81eKj8ykkDxGjhTF3NbroE/TZwERup5mXsV4oOzTHdUZWY56WWUYaDtpQpYmXbmVkF333H/THxMXtQtbK4ayZJSINtq7nn6oCfpxNiUW3ARowqjSa2THqd1qV+lUO5m2mywzF/kft8wkcvKRhpYzj0uvZlKjVa3QLCbcf47h6xeWtDwVs4O0QODM7IAb2xqsbjM0FelrfkAZhWpxbUtgqyVzYFEJkFEJlEJEQkRCREJEQkRCREJEQiViWMF9QsbsNysHNzTy4LNnGxAF5NBd7h3iQAYnmlK19Q6jZs4DcK4XwjSABcMx76rapwal7mXdm2N1GGlh7GCAB8JwIB4iRdj5Mp4rbtLCIUbFBEnW5BiFVwnK8/K85k44UmehpuLASvd1AwJEdGMgTth2Ih+kqwvx8yBSFbi0D2K5QtglPIqYjYpcOovidJQKAZb6sxb4gHc1BqCJMWCYunuOwJXUQDzOl9+JpaYPUqGSFYbAOllej8y5WwxtL6t1UzPLFVTLFpetGgXRYy+ZI1AywcO8Q5j9ldVYrHuL2qVHUjqApvaAq8tFXRE7juSDuXMUpF7Ialzco1J6MHYdg9QHdWNmkjSSAqG9mGQG0tzKU5sW7loHXUo3+LDZisVGczugvZlXD8xdJU8in01nFsDGOVs8GlHZM0WL6QEUsU89wzg9xlbryWziXAJ3MvJpJbqXv8Xp/mCY/WVfmL/pbPxLNK+Y7ZwVq3o3gytqHHkSw2qDzUwwMr4mdAVKcklEJlEJEQkRCREJEQkRCeU4aXvqkNE66leTope0z1F1i1rDdTOyJEdwmDS9R3FldLOpctceywHfKdpz/AIaLW4W+xCzcQDhIKfW9W8GItQwg69vQq78hUXcnTQzGLWI3kmG7lYLXG59LNtKhWuzOH/jb6jZcd1o1fThrZilmfo6EHUsHdQf2VeVhDj1J0ZfI6MOCv5dFl1e06jjDfcU8Ywp1Z890wt2jDh1Lljw42m2SqLLHJ3JKBOlUMaYSpZzL1US5a3MbKrk6ncCoIm3EWH56OcLTQ7XkYsG02ooWbCXR0K5YQBLlYxttWwyEmlmvE6w2ZQq0vNMqbW8hqdVNdiF7Sg948msKv9MbPtlbWBPMt03lrTmEEKytOC6bzKz7jtZ5xxBjZFUtB5p7GxQy8jJvcF6mmFeLVOnyrWZKZDuyNtswUW+bdZuRe1p0BLq6wsv2FyXnSfhVVUsTCwgQ3TqnwnCYIWpVsVkGIuBzBEWKNS6aTFMkT1ChXi2EbEva6odGGrG8dkJc0tI6hXrW4HYi7shPR3LtjjmxzKS5ZU+ZB8UMPEa7HEGvA6rYpyFsEybaGSXgUxF5mUQmUQkRCREJEQkRCKfCdkG05I1OpSODWFSPZthZ4burdrhsm2QN5iquQYr4ngest0Wbdgg9iaNOaR0ZWpvNLRyzWDUnuPAraOpycDUM8lW5N3UmoFcrWdsBVlydwMYIdxbLuJXQjF/iDQIC2eUyOJ3KFzSz6qDjY7llZIPUFCgcxC8tlaVyFnoKjtQTKN5dlrsoGvJL1LYzdS88QNmCsWxqozSE82O2/dK0ZT4lKyoVblwAMEqdVIL8ROW28F3HRnDvgUwSSTznqrc/DRK9jzE8bLaxiDO11eMNM03mJCVqcFeLS4oQ3IRZtrRrXyNdVRkt1oS+vfkwlVvWMGqopGpNgYv3WItLkytDH4lgsVR2YWwG/c1wLTuobap+py1UsWMt1ULtHDcJxhvzEVGvE814g4cc6702J1KsqyBWhUyTV8yDHCzwttC3zSAQEu9RsXmTLBZpuIlK1peI4ufr25BVpV8Sb2a8QiMX8AQ0NgD7q0WPV7VlJrFnZgG4xhznlxcokufMvVVA0IUsOKXMA0kc9JTFOU9Z1KLsVXjLg/EtGro9uT12+61KstG6aZd2I69qZjFMNtXM8Wk4DX8B0PsqcuqjhzEsxrrw3AicLG68EF2aQOqUx24e4Rm5Q/RhQ8ZsECJ91pjOHzM84JMKWvEtB8eaCeqvTKRpQ+I6wxTqAiQZTAIMWIIm4K7OTKISIhIiEVcLvGsaBKy8fKQLomaeRjszdS0/E29Ux+rr/MoGK80N80rhzK/zOjFeCMXZnHlWXm3LYNCP4qFD3MWVDKzVJ0e0S+1ttBlf6jrutLHtHzF7ayZ2t2dSnBcoipqaW33QAgJHKzwo0sYoxDvZg014cvNu7l+RmuEGtTa1p0zUzOieUrU+nZCK3u8xXKrcrpYI4ksc75aBACYy7wze3xDEXgujOXDr/BqSf0VNGWtTcjJ5FBtXQjhSuxcVA0mGgT3JVn6oZdvE9ARUUnHTY8mJvGzwytlG2iraseoQI5QxKbMvcN2jalIk7wo11KxO5y5ypGor45UiqWTzV+LQCTI3XELK1oxhdBWuiqszXdjGa1phsQvO57qbfbNjFUivuXsTxWCzVTawkDUitety7SaHEOcNIlV1jm228QJ4jQi7jeJh9UMb9ITAHM9eIfavfmXnWVRlsXiIPypNW4XkPEqDqW0YvU7GrWEmWtnc8/RMVY5I5GQe8KdCGcL4YpZwKhkEdVQnL1eLeJY9vs2JxxrDW2pzg+SdlXYjFiBLa7eS9y3StxXa18bDlpKrWw+PxIsupYwtuUOaPp/dQsc67neI8wTjly9roJgJrGBK9yqzW5QsTUfs1xjoCdFayMfAgGUeTD2GWT3lrpgLlL/EjaAI62OKGlAdsN/RPVZJQ6Mz7ccONiM9tXD2hzTIK1QwI2JlsCDozsF2cmUQkRCeLX2LlhgleKFDz16lTK9LHC5wbKl6D68wJURio3eUiTKmUKkEyjfLxL1a+byUbH/EilZ+ZqK06AqKEk6kyoHcC4zb1aXnAlqeFbASAsU9QbQxvMQ0Ki0Oo3uXKFMYHgtpZ+0pcUErygXHLUE4S19Z5JWjR9ODrsxa3L9M6Es3lJ9N3UJPJ+nNV2PEYoyksHc3oV8whZ5Z16l5UeZsKAbJhdFbt5nOQlJ17roYXVQr4loUEaMuW2Fi8aZ3HNO46s+9RW9xVqb4YBQp1KbtxICZrYKp35lT7sIIiFiNHxbk6wpVWlK9yb1hm7lzD8JLX6rr5+k18yC4nu3GCm9o0PRZS+4ktHm6HUV7q8NS4bTHVaCVcKixlJbbACej4WJouLhMD9lVhtyViZTkdMAIjULJ1e9dkbDR101TXIKgAHmcP7mHr6+dRik4jIIJPugkgcSZEAN7h5lfiLG6bsraJ0A1MR8K264kcUldNBBLPBtHEXvhoJ05pBgR2Y2FUQjUuTUpmnVEqPrkQ9Ib2IawtjW0wCOWijQezv5kbQfidiWZABEkpnirLKvcDFLjvFG3FWnb0m6tIlwGs8gFpBgF6iyKQSWM9I4HwE0KE1NXO1PboE/j1cV2fmZuTdzbr4nTFcDdLn0oB3jqlcnB5EsnmX4+ZoBXi9cVZAJ0jRw6FZ/Lsbmhro6jVwtWhmXkdWrXxX9ujMnLTvYjCE5E5siEiITyHFsDbWqaGAF5210ZtJPQ0hlXbQYcJZSdrqQlLHK+I2oBll19BAyqHqE+Z0VgeIUytcAYUXtHwJwKZ1oMa0yTCitg3BlJEvXmIMfSLJBMLTTIDLE/QIbcUrHCA2qDyJ3VeQQygS6sEEw/jd0GUw0f8CiGGwonNHtjBuE3g2G62qtATKuBJ3C12MzZco5VqohLTuMjM3UFuf4cleQLc32J6EL7dGBbziAZ4J9U/Vju3crdlRZ3F9SfOXeE5fjotW/mK03ObNRr4YuRRplz9G9Uti7QFj4ks1PUbQ8wTjuJU61U5P8AtQvcN2Jbj1Mg00XThQ8XxCYXPWb0+OpfwBO5ZuL4MGhVK1FjLNiAb/EHOPlK0KMcfMXuu4id8GsWtdnJlyZzEApIieO5ayeg4TXOQtiZCwaLmrJUDzG70BIMr2D206jxAzHZNJeX6IlbVdblbErUPYS8alwBPZN1jabbzIE6OhEDG6rWVntaZaDor0r66k+R13DfCtrUe4O0a3q79ktYo3oSRbqPNvY0cj3Oc0wJnRdprqOyxlFj2DQURWr4qAcpOiVsrLfbG16HcvYeM7S5pMBdpQgEmRsbsCHsBs6NSq2q6mC5vOBp3Wpgld9zNzAwXQj20iNFtiYpmV2EQuLqIp3I6PEx3H/a8/8AUlKWhh8zd+ntzqIPxClG7h1HJETBH2TtNoJXUVtr6bcbmlacy5uEQmUQni+DXbq8uGjQvFNUaz57nr2I1Dl1bUhRLidU1wQ1bJ7iwdvU18RBrYi4vOUExz5LqYxK7MYa1QdS5h+L1XOiYhRbHHxDmJfw7GWVKjm1XRCBiAnbSD2ED2w1UFv5Q14kqx60VejKkewkkiEHilTAGYKHS9QBZjuC8aszUbLdR1TFFQL7kLH0upUwzCnUzJWsRwG5mb5nQlq6uJPYLzedlG1uI8TaxaBWuzB15SfUEE5B15petePeoyW/ExZYJbUiZaXu3Lna/CaW+xxvxKGQRgwazo1DlyNA7LqWM54vKLv9MbWb4xhwAOSoABuw8/RX6XiQD4+JyuxmIJEWf4JofJBB+yVdwnxHBs+JWxijUABYc08uYVyAORv5keXHe4Fp2b3GamgWnXjAeYlbmb6Eui0ZsAmFrC+Im1rN5lqlaFrC7ZI/UPAEbwj3DOE35aPZYX2PsTSdQ4g7EapbcNeJg7jomwAV68yC9DRjFRvWVfK5pIIhwH2I7q6rIBOiP5lFlJHYMDVOErNhdVrOdm3yE8/3TPqewgNqQ2xPQ3Kt5iTWDyeVu0JBA2yBG9A9mAb7iI6wdEzXifmRewAQCbmrVcXCQ0c0/wAErGvmKBmY7jtaYj4FFrGal4k9ktbT1tZJHDNpoTwvGnAETDuvX1SPJl+0xl6lPmN2B8RAeV5/51C1MPP17XmXl4W/ckbadYESDIWyGBG5jlSDoxG42uWOuaQ/LM9piJ+FlZpV7APxNfBDJWT+ZrwxU8W6jdrdVXgru2SzSFqnoQW3MSdAiEyiE8U4etixgp7EmCvGWEtdoz139G524ow2q0ACYPMJk1+m434lKWBlP5ipil6GMFKmPNzWkCNdRXTb7gqgyo5wY2cxUAgYy7nxHcZP4DLSyNbmfzK7eyVroyqrm7bEO4Fw1LQ951HRZyL6oJ+I29vDqWzhjfEjNPuqD9/ESQb271CltW8EFhbLU9jW8PaYtbXz9wld1bOSNQAuZGUznhI10Cv3CXcG8ANc9zZLTzS1NdSgkiSyDaxAUwBjHEFNzi7TsOyiSzHoRiuriNbgS74jL2w1sAc4VgrYDRlgVQdy9gVdxaHtJ3+6XduD6M6ygideILtzDI1J5Lq1epZuRDBU7mbPEmuyioOUSp2IeWrB1ODRG0MxewHeXUKtHCtoeJPW17lmnYCtBGx/XmFu4uQH9hMycqnh7hC1nw61u4WiFmabCZjEsJa5hA0VGRQLF1Lse81tuJ73Gk/KdCD8rz1tDIdGegqsVxuFjTbXYHZgCNwogbGwe4H2nWpoSaLwWGQVWw4HqTHvGjI+yqXLw55Mco5+iFs0fyZFgqiMFtg9K2bncGZztnEnvHTRPJW1Q5Oez8RN7PVPFfEFXdfD67pq0QXbSABPdR/Ujydj+JYMewDQ0Zxfg9m9mSkXNnWAFW2SvkblgrcfdqdbXhIh4e1we2IB/YhadN+wDrY/ImdavfnRl644SYB4j/I0bxzVGTVy932iXUZBHt8mcDXsqf05p6xqUqDR8bMZ43nzqWbXi2kzygPAHf8AZX153Aa0dSqzA5nZIm/j0amZzXEOcNc4mVwZFZ22/wDMPRddDX+IQ4Fw7wjUe9zSXmGx0C0fp/HjuZ/1AsTrUc2rTmXOoRCZRCeS1p+vIWyZHJeTyEYnlrU9RSRrjuW6eJPq0zTcye65+o2nE+YGkK3IRf8A/E3+IXtGYnkeStquOtESNnEd7lmlwh4R8SpVGYn6QNPRSyMg1LtfMhWPUOiOpbmlSmdVlLfY7bbuOCvQ0IOvuKRTBDTATiJa3Q6kSqjtoqXPFD/EBaSdd00mCNEmQa4eBHfDcW+l5102SNRZLdmWWICuhL97iGuYwOajba72SNdQCxWxniAasoky7fomq6i3bdCH2wfQoU2DPUd4jvyjYK5iB0s4DvzILWtcaU2Q34CrDInbeZMtqOGAWOWm2mYDRue/NIdXOSZx2KjqZu6TarixoBNP8XqnqW0OviUMD/V8xZu64aSNN4XHLWeZfWFXxLeE3LC4B+oG/olnTR3LieQ68x3o1aLqByaPH0NGhkapqriE2v3DxM1xZz03j5g9nE+gEA+6fT6iQo2JQ/08E9Ts/GWH6jl9U4mWjiKtiOkH4nY07lsiJ5EIetLRO12vSYs3NjXoa6ub23WbdgkdialOcr/dLeB1DdVG0QDqZcebQNykTQQdRmywKvMR8t206YqPABbSECNiQNSmMZUUvZ/7Yg5dwqn5nlfGXEb8x1Jce+3ZdxqTe3N427rSulEVqGOvBnKflPNiL+ZQuW34j9wdjzHROhOhB3Cy7K2ofZHUaLesvXmONK7DHhzDpzCW9ZaXDoevkSs1+opDS/xW4vtg5moMH00WpmtzpDL4MSwxxtKnzPD8T4hy1CGySDHuFOnC2uzGrMrR0JpRx98yWSSeq62GvjcFyz+I+cN4wcgzMOU8jyPqkHRqT2NiXFlt8HRjLTrBpFSmZE6tn506qK2CsixD1+JWycwUYRwwjEA8AE+h6jv3C9Hi5AsEwsnHNZhUJuKTZEJ5jcXwe3K4bLx1+TzXRnqa6eJ2Jbw5tItIzQe26jionlvMjeX+JebiVNrcrWuI2Lk7+pQDQXqLDGcnZMHYtZE03PYZIEwVGygMOQl1dujxM88Y99V/8w5WTqmKMNQNmSuyddLOeN2lJ4a2i076u1hX2PWn2ymoWMfdONrgLq1RtOm3b6jyCrx+dhMuuZa1jnY4a2mMh1I6LOtXjaVlqWFkBgDiTEC4ik0HTT1Ksor5HckTwWD8O4ffVdlzZepKfYBeokbd9wqbO3oVW0/FBn6idYS/As+paHPHcO4fjNIHwaUOH5gk8senvXiTRCw2YwU8PBouIEkDT2XcWkGot8yt7iHAitYVw1r2H6i4klRQgiMv5BiZi1N7K7hqQdQtGlA6yiy3iZdwK3eao00O/oqsyoJUWkqb+T6EeKFLKM2aMo3HRZ2O5Oz+JbZ+InX1N2dzxIBJIT3pkKCRICwb1L2C0qtcgFstB3KrZte1ZJgPMcrahQpyajgyOX9Ar6bOO+TaillZbwNzW4xO0IIBcek7LluYujxJnUxH32BKljcUKbnvptyvLYBHfqkDlHsne/iMNjkgD4liwINKsyZmmSPUIwm9ti/tDIBDIf3nl+NYa59R5yE68vtK2cIbqBEVyXAfucbThW5ePJTn10TfpsYv66DzO5wC6oEOdRe2PxDUfZUXVNrsS+nIQnox7wHxHsAIkxPwO6841BscqniaLuFXbRmN7RdQ8PPmkbNB5dei0ntqFHp73/EzxXZ6vPWp53jX/p+K1R1ajWaC4yabxGsciFZiZwFYU/H+ZO2rbbgy14Qrsqhr2gD8wMg+idrtSw633KbOSDc9d4dwqhTpBpAMjWea0Ai8dGZb2Py2IOxzCGUXtdTdFN5ggnRrtx7brC+o4S1kMngzWwstrAVbyIRs6gkZD9Pm0BjTdSxbBvS/EhepI93zGu3qZmg9QvQKdjcxWGjqdlKRnjN62pUq+BREu5noOpXj8bENlhE9XZetacjFK7vK9rdOZmmN1otjIBr5laXFu/iNWD8VBzQHAD1STB068iWGsN2Ibq42XjK1gIOmhVgt2NSn0NHZiJjVhVbWJcD4e/omBa3DifMBWvLlMVMZ8gYwBVJW56MtJRe46cGNLKDj+Jxn3K0B/o0lhMy1vVsAhl2D5mlzTDhue6yFqdgX3G/1AUhSIDwTCKVGrUfc+Z5Pl0kAdu6exL6q19/mQykss1w8SvdYFUfWe+lUDKbhoIMjqTGgVd962NtfE7VX6a6fzKNnwKx5k1i9zpJyxOhjnsoerY2gmpaxUeZZoYGy3J8IPJmDm3HslckO490urcRlsrpzfMfpiHN5x+ZdxiyHfx8iU3IrdfP5nnfFlVzbo+Hs6Msdv3TFKqQf2kySoAMM4IwgCpdMlu20nXbTmr6nFT8iOovcPUXivmMdZlLO0UmQAJOkHVJ/UcoXkJV4ksSlq1LOe5Vv7CtUaW0hEjeSBr6ApenHbfiMm5F8mX7TBGim1tSm9zwIjSCQOq1R9ujuIl/dsETWysywgRlO/pKy1RxZ3HGsUr13ET/1AxV1DecziYTGFQbrG5fELbxVWNQRgHi12eJq0ToSCZ9Oy0nwhFhnGMFKq9jhmgjqP6LNycEoNiN0Za2HRjFg95kcH7nXQ91n02+hZy1L76vUXj4nWtZtbVJyhrnQ6mfwOn8B7HkeRC1cd/TsI8b7H4MQsUWIPn4P5lmljkCG0oI0I2gjktB/qKqOhsxFfp7Mez1MXmJxTzV5DTs1mgJ3DXE6+4Sb5rWr7+h+B/8AMbqxFRtJ2f3ixf4+akMptDAPwt3P+p3NLaL9AaEdCqnbHc64Oy6p1M4pucCOmimcO1e0XuUtk1N0xhkYq1zoq08p9CCPY6pVwAdWrLFXY3W0vmp5YbFRm8TLgf8AKVYCyj2nY/3Er4gn3dH/AGnW3dzYS5vbcdQRvp1WrRmBh33M67GIO5jEP5jA3fUELmbbXZUQDszuLW9dmyNS14Ph0/No52gHOO4S1VRqTvyZe9nNuvAjThg/lN9FvVD2CYt33mXFZK55lQvWUatZx+s6D4WBh2CvmTN3JraziB4i3aYN41V1V4kucZJkDsAlL8hmY6jlarWoEI3VlTaGsZSaXHc5ddOnVU8uegpk1OuzLNOxfTGaBprootVYh5Q9RW6mcRtXXlAkDL+GeRTC2vZptSoqKzxi5hnBbw+ajhAPstmtBrczrLTvQhupe+EYpkZGcxrJ79lnZuUG/wBNTG8bG65tD2GX1StT8jTrpOwJVFbMRxXudsVEOzBN7b1fEc2o5ojzamJaI0BI30Pyq2rHYHn95fW40D5EqXfEeVpawACI9lRXz1odCWeiu9nzNsMvhlZrBA/UyZULHYEcetTpTe4eNRzmh05gO6s5WMoYnYEoAVTxHU4uqVTRJYwEh31O1kSZaevJX1Wlq9lfnzIuqizW5QxGhSIZUNMNfO0aT2/uuMy/09H8SShvDdzbx5MGO39hyVGTa+9MZZVWoG1l8VRRoOrCC/ZjTrHVxHsrqNV1eqfJ8CVWA2WCv4+Yi3XFD8xYahGuonvJnorVqsK72Zf/AKanWhGC+xmjlo0qdbMcwJc105WAeYuE6Ek6Do1Ttr41AbP8yirbWMxH9oatrzIQ4PLh31J6DdJrYan5ctidasOvHWptjtC3vaeV9MTscwGvpHMdVbZlq55VdMJVXS1fT9iC/wDAn0qbabKRLWiBG8LYqzAV94IMSanv2mVbzDBTANRpYDqCdvkaeyssasr7jrcjWHDe34mmG3tIVMuZrh2PLrp0XnLaPTfZ7WbodrE/BjM3NLSHBzBsDrE/Ois94IKnaiKkLo7GjM3lUeDUp08jXuOsjQtI2HfurP1KBGQfdILWS4Zt6iNfWdy4hjy8tbtJJa3r6KzH4toEy+xwvaiXsIs6NF0nzO6nYegWtVWi9+Zl3W2P1HbC7xjuidVogymX8QwqhctAqDYyHAw4e/TsoXUV2jTCSqvsqO1i/d8M1aRmgc7fUB49QdCsa/6U6ndRmrV9RVhqycKbnSRUYWPbpI0OvWFmvW4biw7H4jYZSOSnYhC2c23Z4j+Zho69SJTWPUMYc3734lFrG48Vksnur1A53oOwlO4qPa3J4teVqXiI6W7IaB0C2wNDUxydnc7rs5PHrqnUyePVgB22usei8vdW4TmfmeordS3ESrV4l8hp+UCI7qg+oy8fiW+kobZlWwvK76gcxjnAbGP6qxMR9bUdzj3VL0TDzr2qKbmvY4SIBI69woWC+tSGHUgnpOwKmGeHcGBALnGAJInQKeNT6rbJ0BF8rIKdAdwNjWI0nNPhlxa0kEnZ3IBqLGXWlJl9NbDttSlhNegAMxl5/DEgnooAJ9x8yx+fgRiv+JxbUmsp0jt5TBEnSYHMa/dMJkPxC1r/AHiX6QMxaxp5rxHjz/Ec57pqH6gILWDkz1/T3Vy43LtvMYDqg0PAiwMfc50axOrkz+jCiVDL5HQEKMxNzIh4PslDQH8iX+rqMeB8ZCRTc+OXY+k7JW7EtrXaePxOhq3PfmP2DXTRRy5pbvy9VTRZ7OBP8yi+o8+UH4xWbW8jxDTIMdD9OXvzUktB90tSsoOoGwi0FEZA4vgnU7mdRI9ISuVZ6jb+I2g0sL3DvFplgABjSdzHQ8uSsS3mAuvEp4cDy3F+24ctcrqlasAG/VmJbHaDv00Xp6jUyjRmLb6obREX+I8dtGsyWlPX/wCQt1/2jkiwI41rqTqDoeRMZOFOKrWpTp0KjHGqGy50ANLwQTBBBHws7Jrqqr+3qMr6tj7BjDagFry6B5SWyfxcgOqxcdQ3PfjXX8x20kcQIBdxFUZULfEdEfmOnZXqLSgIYyRrq34E3r8U1nNDS4Q0QAGjuJJ56K43XEAb8SK41KkkDzF5zQ5885mdjKNkDuMAiMOGYg9ojfrqlDtT7Zx1VvMYmupZQXDf3MlWhaeO2EUPqb0DJ/FVC2YzNBgF0z21GvuojIu/kThqr3rwZVuH03fUzT/my4uXpugR/eWeiSNbm1M2wIyPcw9CCRt15Fadeevw2v5EUfEf5X/Euf4jTYB/OBn8rZI7EEq4/UND7v8AAlQwdkjjOFbHWOaB4rgeeh1iNDHVLtms69sRL1w+J+2UK3EhOlJkciXcjvIVAdj9ol36cD7jOVF7qjy6o6TuBz100CvppNj7aV22CtdLHzAMPytDiIP6LfpqCCYV1pcw60K6UTZEJ4XxVirq7y1g8rdGgbac15t7PUb9hPUVJ6a/vFi3w2pVdqSOoC61y1jobnNFvMNNrXNsQ1tQkdDrCK81iPxOHGRu4xXFd/8ADtdUqEvdswbdTolrb7Lhrl/adprRG6WXP4+rWpeG2QS3LppJ/wAx5DdUVWEv6csalF98CcUYa+3pAkSAIzN0DexG87ap00MHAMimQrAmL3DNU+I57pAA0/1EgfpKsy6eNfXmRouLvqOwo+I3OZmk1xA3gHeOc7ebdJ49j8SB8SdqqD/M8+xOzcG1GFujnfWNTqfxen9U7W+2DficsUcSIbwrhOgLZxMZsojYkzOwGuiqsyLG229a+JBK1TS6gS54bqxmbSqf/W6P0WgtiEA7ijB1YjU54Vw5WNTzU3adWlo9STyCpychQOKmX0VsTyaelcNYSGsjMXE9dAD0b2WNoXWeIxbYUEjrB+d8kBjSXy4jmAABOoiPurygZCq/E56utH8wJb3o8UjTXb9/1SjVHhuOA/ENWzyHS3fX2S6sVO1kHAI0ZZuGmox7Q1knXI9ocHGIJYCNCeg+Fq495III/t/2ib1qCDv+/wD3iLinB4e0uoNIqNnNTIgHePD9uSbrytdN/wDki9e4L4Stv/cTlMtmZEQfygfK7ntqnz5nMUbf+J6Je1MtAnmTA9hr+o+Fj1AGs/uY5/6k1q8NW5pNc5suLQS4OIJJE8j3XqasWsVgETCsyrPUOjK9pgFsD5s59XmPsuDEq34nTlW/EtV8EtPwB4P+Vx/eVx8Ok/EEy7h8wVdW7qJgAnNsNysfMxUrI0Zq4l7W738QBc4tWa7JTdufpcJgnpOoXaqVce6X2kDsT0fCrKq+i1pynT8Q6j9ZPwnR9NPDSmZD5g9QkzicBuG1B/LzM56jad9NfslD9MsB7WM/r6yvnud77hxx1p05HYj7TCm/0wj7RK6/qA/qMqt4SqnUtA/1OH7Sur9Mskj9SScqmAimZeWmNg2Tr30Uj9OceYf9QBHU4VMPfUf5GFo2kACe8QmEw9DUobL/ADGnhvhkU/O/Vx68o2TtGOK+4nfkl+hGtjITcTm4RCZRCeb8H4bSFlNRgcapLiTvGzQDy0E+6zcapfS7HmamXc3q9HxB2J4TTpFzmVMs7Aifbqk8nGqHZbUZovd+uO5QtMMD5fVJIGwGgWQzEbCzSB6l+lb5gXjK1jRAzGOkx3hWYyFgWldtgUgSzbEU3S05ogg9dksPZbsfEkfempyxHEjc1jSAii5wkkaFwadJ7wfst0P6lo14P/MQar06ifmUatlTaTTA3LSPVp/v9kfUlIXYkcF/d3LmLYlTo0Xhpkhha/vJa6fYArMr2p4D5joUseTeJW4fa5sabMl5I/E8zBHvPwr7NrsrBiD0YSdiLKeuVmnUBKJcVPidNRb5MoHip7A7IAZMw/zd9OibryHUnrqcbFU+ZUZijq1XM+NYnkNhoOjdPdV33b7HmTSoKuhGCu0M87Za5gj6zlAcPqjZLsSo9o0f/vcrX3HTeIIxm4qOt3QBA1J2J7/or1XagNJBQG2IiVaNUayQeR5g9QtZccDzE2ySfEZeH8fJIa85agG4Ah3t16j4WZk4TVN6lfiM1XixeL+Y3m7p1GgOjNyI016j+6gXSwcW8w4Oh2PE2bdHNlc3MRs9phxb0cNnFBtO+LDf7j8ThqHlTr9prSs7cgkFjXOdLpaGunnJA2U/Urtr4Fv8+ZDViPsD/E449YvysAGamNZERqdTPsFw0mt0B+z/AGnUtDKxH3QRf3dZ5hoIC3fWUjoiZoqPyJ0sLV8+YknpzVRyax1vZ/aTFDn41/MMPmkASGgHclwMew/qq7Mtl1oCTrxA3kmDrq7pkl735nRDQ0aAg6acxoflZtjeo3Kw7M0Kqyg4oNCLlpZtqXjC780x23TeFWfmV5doC9T16we2BC3BPPmXTXC7uR1Kteq47LhMkJxFF7uaj3O7E6UcKB1K6FnC8I0LRrdgFMCQJlgBdnJsEQmUQkRCeTX+LupgUKRblYAC8aknXyN5SNJPdee/VOlYQEePM9CMVXfmd/xOVGjmE5HVHkSeg9SVnkFzvyY5sINeBAmI4453kHIwGgfaBzU1pZ9Azu1TuXsIw+5d9TQxp5vMadmjVOV4L7/AiluZWPHcKYnaeG2Q7MDo7SI6eypzcH0/9Re/zO4mULDxPUDOIY0A6tnbTUSNEqlrMwjhQaM4W10f4gtnMGmWTuWdD3C2P/6oUJ/iZrr6bBxDlezp1DqHEka/l20MdoAKyOYR9EdiPAkr14l9tu40XsaQ1ztZB30ytBCYWzmnEf3lDDTbMQbm8c1/hOZU8WYI01J2I6g9VamMG7Esa/Q3Kt7euYYdSf8AOn6K4Ycp/ViZw++rPcAylH+p0/sunAU+TInNI8CPFq9/hhroBeRttIgaz7LPzMZqGXj4P/Mtx7ltBJ8iWKFQ06zWVGg5tDJ5E/8AaqRStnv/AGlz6dNrFvF2ta+pTO7XuAjmAdPjZbmO+14nyP8AiZlydhh4MqWVhmOyYAlJOowNsyGSSRAnftzlK5GLUyliJbRkurBR3NLfEC0SSNBprHwsNQfibDKD5mwq+JLg4HnoVQ9ZB7EmGAGhLFhiDqU6Tm77R+ysqbj4ldqK8zR4lew6U6cbgFvXumqr3ToASpsVGHZMr3HEVw8kSB6CB0567Kw3WvOrRSncH+A5xkn/AIVxaN9zrXAdCZZauJy02lzv/wAjv3T1OJErsuMWA8Gva7xKhJed1ppSFmXZeWjlbYeWiFcBFy0uMtF3U5ud2W4XdTm51bTC7qcm4CITMIhJCITKISIhIiE8SuLJxpzRcPGYZDSARkIGgnY76neV5Goqw7nrWJU/tC+EYDd0m/zK1HK6CdHPcOzSC0Rr6LYqwQO9iZd2YGOtGXalGjSc51Om3O4y50CSe3QdgnFrVPETNjv5Mrtp1HndHZhsCGLLDJEO1B3XeGxo/Mh6hB2Is8ScN1KL2uBJpTod4O4Dli5GL+nJbXRm1jZYuGj5i3d0gw6fVMgjQzP9UtU7bBEcZVYaIjBw3jJJyVA3MSI5SzmekyJjnKnYRz5/5i3p6XQjJ/BNeczTB6dxzVfoq/uQ6Mj6rL0RuCsZNu1wqV4bUYDlfEzI1HXVN478To+ZB0LroeIOpW1Gv2dvB6dfTRaKXI3RidlLp4nSnhQYdAruMo5fEuNtC4R8diqcigXIVP8AaTpu9J+Uw1tSpUAdMtEGRrHI915u1LeXFvIm2jpw5L8zrimHMqMD2t/mM+sDd7RoXf6gP2T+NdvTDyOj+4ilintT4Pj9pfwzCKZYHMggiQRzC30CsNiY1jMp0ZQ4nim0Uhu7Vw5hgM6+p09is76lcETgPJmh9OqLPzPgRTxWu1tPTXrP7LHoUkzYLa8zHBmE+NWDwSGtJmNnbQ0/P2WxTTzOmHUzcm/gOp6TQ4RpOMlz4jaRv1khW/8ATKd7iR+o261Ox4PtxqS8/wC4f0Vg+n1CR/6hafxOT8Ct2fTTzH/MSftspriVL8SBy7W+dTizh7xHSWho7NA/RTFI/Egbj+YxYdgtOkNAFcqgShnJhNtMKchNsqITMIhMwiEiITKISIhIiEiISIhIiE8jNqfGcWty6fm3npB6cl5F1OiFnq1cdb7m1ao+mwHMYccoE6AzGv6oxrr1PRkba6n8idbO7B1c2deUx8p4fUivTLuKNgg/aZdOOUaZymm+QJ0ykQdvxdjom1z0I3oxc4Fn5nehxVSIBY17tJ2aI9ZdouP9SrU60YD6dYfJE5Yrir7imWx4dLQmT5ncwNNANJ06JPJy2vXiOl/5jOPiiluR7MRsRtw50gnK3XuSOn2+ClamA6mg37yixkDMSJ3kaCeyZ4ljKjZoRn4dxmq/yuBMfS+Ps4fupNhPraeYq2Qv9UI4tbGq8S0DL9JPXSCRzjXRLv6in3DUurZNdHc7WFsLaXMIJP1k6Env2US7IeSncDqzphOdbF6TicrCHAakaMB1mepTK5ehsf8AiVnE2dH/AMwhhZe9s5BPQHX4KZozi/8ATuKXYiqejOl9TdLajGuDm6HM2AW9ztp+6qzSLAHQHY/aWYoKbRiNH95xxO0c2k6oHZXRAB08ztNOvX2SleKa1NhMYFwZuEG4dVf5qZe5rWu2acsSATtr7Klsm1TwDELLmorPu1syhiAptrfyml8z9R1JjUmZnl8Kaad97JH7zvYTR0P4lK9w7xaTmNIzaE7btPWY/sr6Rptyt2+Id4Io5GhoGkz7lbNAIEyMltmeg0XmE1EpuaRKITrSswjU5uWW0wFKcm8IhJCITKISIhIiEiISIhIiEiISIhIiEiIRXu8La/WIPX+qRvxEsH4j1WU6GB77D3gBpbLQZ2zDTbuFmHEerwOo+mQj/Pcr0m5GkQ0DkNdJVTE+NS0Hfcr1LIOIM7AAncuie+h1+FHjoakuWpSr0g3RrSAQZPIEbAAKt69y1bPzK1SockOcSBsJR6Tt1O+oo7lVttUef5bCTyMQB7ncfqm6cN/Ji9mWghHC+CnEh1U+3JaddAAmdZk7jph2BspiAAmVQCKM5MJGwBEEAjoQusgYaInFdlOxBd7w9OtM/wC137FZl/00E7rOo/TnkdPAVXCvDJ8SkQN5G09ZGnss18V6/vWaC5KuPa0H1g5h8gO8hwd7+wS3Ft+3/MvDKR3NTWqOH8xzn9Gnb310TFnLj53K1Cg9aEsuxE1GCm9pcJBbrBDhtlkfqpLdZriw2JFq0B5KZScwgETlE8zJ9zzXBjF2kjeqia0LGpUd/LYXH8x0A/crRpwtRK3M/EYML4LJg1jMbN5D0CfroVfiZ9mQWjZZYQymPKIV4UCLliZfZRAXZydQ1dnJmEQmUQkRCREJEQkRCREJEQkRCREJEQkRCREJEQg/wFHUluYNDsuandyvVwxjt2j4UDWp+JMWsPmcTgtP8v6qJoT8SXrv+ZwqcO0juD8lc9BPxO/qH/MzR4fos2YPhWCsCQNrGW22jW7ABd1I8p0axdnJ3Yuzk7Ars5MkhEJyqQuHU6INurNh/CPgKo1qfiWCxh8wY/BJKqOMh+JeMlx8zZnD08ygYqD4nDlP+ZcteGKYMkSe+qvWoCUtcTDVvZtYNAArAJUTuWA1dnJmEQmUQkRCREJEQkRCREJEQkRCREJEQkRCREJEQkRCREJEQmsIhJlRCTKiExlRCYyohMFiNQmhpLk7NTRRCY8JEJPDRDcwaZRCY8Jc1O7mwoLuobnRtEI1ObnRrF2cm0IhMohIiEiISIhIiEiISIhIiEiISIhIiEiISIhIiEiISIhIiEiISIhIiEiISIhIiEiITCISQiEkIhJCISQiEkIhJCISQiEyiEiISIhIiEiISIhIiEiISIhIiEiISIhIiEiISIhIiEiISIhIiEiISIhIiE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90500" y="-124142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data:image/jpeg;base64,/9j/4AAQSkZJRgABAQAAAQABAAD/2wCEAAkGBxMSEBUTExMWFhUXGB0YFxcXFhgXFxgVFhcXGBUWFRcYHSggGBolHRUVITEhJSkrLi4uFx8zODMtNygtLisBCgoKDg0OGxAQGy0lICUvLS0tLS0tLS0tLS0tLS0tLS0tLS0tLS0tLS0tLS0tLS0tLS0tLS0tLS0tLS0tLS0tLf/AABEIALcBEwMBEQACEQEDEQH/xAAbAAACAgMBAAAAAAAAAAAAAAAFBgAEAQIDB//EADwQAAEDAgQEBQIEBAYBBQAAAAEAAhEDBAUSITEGQVFhEyJxgZEyoUJSscEUI9HhFWJygvDxFgckU5Oi/8QAGgEAAgMBAQAAAAAAAAAAAAAAAAQCAwUBBv/EADQRAAICAgIBAwMDAwMDBQEAAAECAAMEERIhMRMiQQUyURRhcUKBkSOhsRXR4UNSwfDxM//aAAwDAQACEQMRAD8A9pqVABquE6nQNwJiWPtZzkpG/NVPEdpw2fzFm/4nfyICzbM5z4mhXhIPMo08Yr1Ppa899lWtmQ4+Zaa6U/E2q3dy0SQ4BV2DIUbkk9Bj1OdG+zblL+pvzLygHiSrlJEgKDNo9ToHU7XmGU3MkBXprUpLHcrW4FMdFC7QHUkuzOjr8EQlgfzLgkF3FBrjupKQJZ3OL6LGqRYnxACcHYx4f0qxEecYLKdzjjn81eKj8ykkDxGjhTF3NbroE/TZwERup5mXsV4oOzTHdUZWY56WWUYaDtpQpYmXbmVkF333H/THxMXtQtbK4ayZJSINtq7nn6oCfpxNiUW3ARowqjSa2THqd1qV+lUO5m2mywzF/kft8wkcvKRhpYzj0uvZlKjVa3QLCbcf47h6xeWtDwVs4O0QODM7IAb2xqsbjM0FelrfkAZhWpxbUtgqyVzYFEJkFEJlEJEQkRCREJEQkRCREJEQiViWMF9QsbsNysHNzTy4LNnGxAF5NBd7h3iQAYnmlK19Q6jZs4DcK4XwjSABcMx76rapwal7mXdm2N1GGlh7GCAB8JwIB4iRdj5Mp4rbtLCIUbFBEnW5BiFVwnK8/K85k44UmehpuLASvd1AwJEdGMgTth2Ih+kqwvx8yBSFbi0D2K5QtglPIqYjYpcOovidJQKAZb6sxb4gHc1BqCJMWCYunuOwJXUQDzOl9+JpaYPUqGSFYbAOllej8y5WwxtL6t1UzPLFVTLFpetGgXRYy+ZI1AywcO8Q5j9ldVYrHuL2qVHUjqApvaAq8tFXRE7juSDuXMUpF7Ialzco1J6MHYdg9QHdWNmkjSSAqG9mGQG0tzKU5sW7loHXUo3+LDZisVGczugvZlXD8xdJU8in01nFsDGOVs8GlHZM0WL6QEUsU89wzg9xlbryWziXAJ3MvJpJbqXv8Xp/mCY/WVfmL/pbPxLNK+Y7ZwVq3o3gytqHHkSw2qDzUwwMr4mdAVKcklEJlEJEQkRCREJEQkRCeU4aXvqkNE66leTope0z1F1i1rDdTOyJEdwmDS9R3FldLOpctceywHfKdpz/AIaLW4W+xCzcQDhIKfW9W8GItQwg69vQq78hUXcnTQzGLWI3kmG7lYLXG59LNtKhWuzOH/jb6jZcd1o1fThrZilmfo6EHUsHdQf2VeVhDj1J0ZfI6MOCv5dFl1e06jjDfcU8Ywp1Z890wt2jDh1Lljw42m2SqLLHJ3JKBOlUMaYSpZzL1US5a3MbKrk6ncCoIm3EWH56OcLTQ7XkYsG02ooWbCXR0K5YQBLlYxttWwyEmlmvE6w2ZQq0vNMqbW8hqdVNdiF7Sg948msKv9MbPtlbWBPMt03lrTmEEKytOC6bzKz7jtZ5xxBjZFUtB5p7GxQy8jJvcF6mmFeLVOnyrWZKZDuyNtswUW+bdZuRe1p0BLq6wsv2FyXnSfhVVUsTCwgQ3TqnwnCYIWpVsVkGIuBzBEWKNS6aTFMkT1ChXi2EbEva6odGGrG8dkJc0tI6hXrW4HYi7shPR3LtjjmxzKS5ZU+ZB8UMPEa7HEGvA6rYpyFsEybaGSXgUxF5mUQmUQkRCREJEQkRCKfCdkG05I1OpSODWFSPZthZ4burdrhsm2QN5iquQYr4ngest0Wbdgg9iaNOaR0ZWpvNLRyzWDUnuPAraOpycDUM8lW5N3UmoFcrWdsBVlydwMYIdxbLuJXQjF/iDQIC2eUyOJ3KFzSz6qDjY7llZIPUFCgcxC8tlaVyFnoKjtQTKN5dlrsoGvJL1LYzdS88QNmCsWxqozSE82O2/dK0ZT4lKyoVblwAMEqdVIL8ROW28F3HRnDvgUwSSTznqrc/DRK9jzE8bLaxiDO11eMNM03mJCVqcFeLS4oQ3IRZtrRrXyNdVRkt1oS+vfkwlVvWMGqopGpNgYv3WItLkytDH4lgsVR2YWwG/c1wLTuobap+py1UsWMt1ULtHDcJxhvzEVGvE814g4cc6702J1KsqyBWhUyTV8yDHCzwttC3zSAQEu9RsXmTLBZpuIlK1peI4ufr25BVpV8Sb2a8QiMX8AQ0NgD7q0WPV7VlJrFnZgG4xhznlxcokufMvVVA0IUsOKXMA0kc9JTFOU9Z1KLsVXjLg/EtGro9uT12+61KstG6aZd2I69qZjFMNtXM8Wk4DX8B0PsqcuqjhzEsxrrw3AicLG68EF2aQOqUx24e4Rm5Q/RhQ8ZsECJ91pjOHzM84JMKWvEtB8eaCeqvTKRpQ+I6wxTqAiQZTAIMWIIm4K7OTKISIhIiEVcLvGsaBKy8fKQLomaeRjszdS0/E29Ux+rr/MoGK80N80rhzK/zOjFeCMXZnHlWXm3LYNCP4qFD3MWVDKzVJ0e0S+1ttBlf6jrutLHtHzF7ayZ2t2dSnBcoipqaW33QAgJHKzwo0sYoxDvZg014cvNu7l+RmuEGtTa1p0zUzOieUrU+nZCK3u8xXKrcrpYI4ksc75aBACYy7wze3xDEXgujOXDr/BqSf0VNGWtTcjJ5FBtXQjhSuxcVA0mGgT3JVn6oZdvE9ARUUnHTY8mJvGzwytlG2iraseoQI5QxKbMvcN2jalIk7wo11KxO5y5ypGor45UiqWTzV+LQCTI3XELK1oxhdBWuiqszXdjGa1phsQvO57qbfbNjFUivuXsTxWCzVTawkDUitety7SaHEOcNIlV1jm228QJ4jQi7jeJh9UMb9ITAHM9eIfavfmXnWVRlsXiIPypNW4XkPEqDqW0YvU7GrWEmWtnc8/RMVY5I5GQe8KdCGcL4YpZwKhkEdVQnL1eLeJY9vs2JxxrDW2pzg+SdlXYjFiBLa7eS9y3StxXa18bDlpKrWw+PxIsupYwtuUOaPp/dQsc67neI8wTjly9roJgJrGBK9yqzW5QsTUfs1xjoCdFayMfAgGUeTD2GWT3lrpgLlL/EjaAI62OKGlAdsN/RPVZJQ6Mz7ccONiM9tXD2hzTIK1QwI2JlsCDozsF2cmUQkRCeLX2LlhgleKFDz16lTK9LHC5wbKl6D68wJURio3eUiTKmUKkEyjfLxL1a+byUbH/EilZ+ZqK06AqKEk6kyoHcC4zb1aXnAlqeFbASAsU9QbQxvMQ0Ki0Oo3uXKFMYHgtpZ+0pcUErygXHLUE4S19Z5JWjR9ODrsxa3L9M6Es3lJ9N3UJPJ+nNV2PEYoyksHc3oV8whZ5Z16l5UeZsKAbJhdFbt5nOQlJ17roYXVQr4loUEaMuW2Fi8aZ3HNO46s+9RW9xVqb4YBQp1KbtxICZrYKp35lT7sIIiFiNHxbk6wpVWlK9yb1hm7lzD8JLX6rr5+k18yC4nu3GCm9o0PRZS+4ktHm6HUV7q8NS4bTHVaCVcKixlJbbACej4WJouLhMD9lVhtyViZTkdMAIjULJ1e9dkbDR101TXIKgAHmcP7mHr6+dRik4jIIJPugkgcSZEAN7h5lfiLG6bsraJ0A1MR8K264kcUldNBBLPBtHEXvhoJ05pBgR2Y2FUQjUuTUpmnVEqPrkQ9Ib2IawtjW0wCOWijQezv5kbQfidiWZABEkpnirLKvcDFLjvFG3FWnb0m6tIlwGs8gFpBgF6iyKQSWM9I4HwE0KE1NXO1PboE/j1cV2fmZuTdzbr4nTFcDdLn0oB3jqlcnB5EsnmX4+ZoBXi9cVZAJ0jRw6FZ/Lsbmhro6jVwtWhmXkdWrXxX9ujMnLTvYjCE5E5siEiITyHFsDbWqaGAF5210ZtJPQ0hlXbQYcJZSdrqQlLHK+I2oBll19BAyqHqE+Z0VgeIUytcAYUXtHwJwKZ1oMa0yTCitg3BlJEvXmIMfSLJBMLTTIDLE/QIbcUrHCA2qDyJ3VeQQygS6sEEw/jd0GUw0f8CiGGwonNHtjBuE3g2G62qtATKuBJ3C12MzZco5VqohLTuMjM3UFuf4cleQLc32J6EL7dGBbziAZ4J9U/Vju3crdlRZ3F9SfOXeE5fjotW/mK03ObNRr4YuRRplz9G9Uti7QFj4ks1PUbQ8wTjuJU61U5P8AtQvcN2Jbj1Mg00XThQ8XxCYXPWb0+OpfwBO5ZuL4MGhVK1FjLNiAb/EHOPlK0KMcfMXuu4id8GsWtdnJlyZzEApIieO5ayeg4TXOQtiZCwaLmrJUDzG70BIMr2D206jxAzHZNJeX6IlbVdblbErUPYS8alwBPZN1jabbzIE6OhEDG6rWVntaZaDor0r66k+R13DfCtrUe4O0a3q79ktYo3oSRbqPNvY0cj3Oc0wJnRdprqOyxlFj2DQURWr4qAcpOiVsrLfbG16HcvYeM7S5pMBdpQgEmRsbsCHsBs6NSq2q6mC5vOBp3Wpgld9zNzAwXQj20iNFtiYpmV2EQuLqIp3I6PEx3H/a8/8AUlKWhh8zd+ntzqIPxClG7h1HJETBH2TtNoJXUVtr6bcbmlacy5uEQmUQni+DXbq8uGjQvFNUaz57nr2I1Dl1bUhRLidU1wQ1bJ7iwdvU18RBrYi4vOUExz5LqYxK7MYa1QdS5h+L1XOiYhRbHHxDmJfw7GWVKjm1XRCBiAnbSD2ED2w1UFv5Q14kqx60VejKkewkkiEHilTAGYKHS9QBZjuC8aszUbLdR1TFFQL7kLH0upUwzCnUzJWsRwG5mb5nQlq6uJPYLzedlG1uI8TaxaBWuzB15SfUEE5B15petePeoyW/ExZYJbUiZaXu3Lna/CaW+xxvxKGQRgwazo1DlyNA7LqWM54vKLv9MbWb4xhwAOSoABuw8/RX6XiQD4+JyuxmIJEWf4JofJBB+yVdwnxHBs+JWxijUABYc08uYVyAORv5keXHe4Fp2b3GamgWnXjAeYlbmb6Eui0ZsAmFrC+Im1rN5lqlaFrC7ZI/UPAEbwj3DOE35aPZYX2PsTSdQ4g7EapbcNeJg7jomwAV68yC9DRjFRvWVfK5pIIhwH2I7q6rIBOiP5lFlJHYMDVOErNhdVrOdm3yE8/3TPqewgNqQ2xPQ3Kt5iTWDyeVu0JBA2yBG9A9mAb7iI6wdEzXifmRewAQCbmrVcXCQ0c0/wAErGvmKBmY7jtaYj4FFrGal4k9ktbT1tZJHDNpoTwvGnAETDuvX1SPJl+0xl6lPmN2B8RAeV5/51C1MPP17XmXl4W/ckbadYESDIWyGBG5jlSDoxG42uWOuaQ/LM9piJ+FlZpV7APxNfBDJWT+ZrwxU8W6jdrdVXgru2SzSFqnoQW3MSdAiEyiE8U4etixgp7EmCvGWEtdoz139G524ow2q0ACYPMJk1+m434lKWBlP5ipil6GMFKmPNzWkCNdRXTb7gqgyo5wY2cxUAgYy7nxHcZP4DLSyNbmfzK7eyVroyqrm7bEO4Fw1LQ951HRZyL6oJ+I29vDqWzhjfEjNPuqD9/ESQb271CltW8EFhbLU9jW8PaYtbXz9wld1bOSNQAuZGUznhI10Cv3CXcG8ANc9zZLTzS1NdSgkiSyDaxAUwBjHEFNzi7TsOyiSzHoRiuriNbgS74jL2w1sAc4VgrYDRlgVQdy9gVdxaHtJ3+6XduD6M6ygideILtzDI1J5Lq1epZuRDBU7mbPEmuyioOUSp2IeWrB1ODRG0MxewHeXUKtHCtoeJPW17lmnYCtBGx/XmFu4uQH9hMycqnh7hC1nw61u4WiFmabCZjEsJa5hA0VGRQLF1Lse81tuJ73Gk/KdCD8rz1tDIdGegqsVxuFjTbXYHZgCNwogbGwe4H2nWpoSaLwWGQVWw4HqTHvGjI+yqXLw55Mco5+iFs0fyZFgqiMFtg9K2bncGZztnEnvHTRPJW1Q5Oez8RN7PVPFfEFXdfD67pq0QXbSABPdR/Ujydj+JYMewDQ0Zxfg9m9mSkXNnWAFW2SvkblgrcfdqdbXhIh4e1we2IB/YhadN+wDrY/ImdavfnRl644SYB4j/I0bxzVGTVy932iXUZBHt8mcDXsqf05p6xqUqDR8bMZ43nzqWbXi2kzygPAHf8AZX153Aa0dSqzA5nZIm/j0amZzXEOcNc4mVwZFZ22/wDMPRddDX+IQ4Fw7wjUe9zSXmGx0C0fp/HjuZ/1AsTrUc2rTmXOoRCZRCeS1p+vIWyZHJeTyEYnlrU9RSRrjuW6eJPq0zTcye65+o2nE+YGkK3IRf8A/E3+IXtGYnkeStquOtESNnEd7lmlwh4R8SpVGYn6QNPRSyMg1LtfMhWPUOiOpbmlSmdVlLfY7bbuOCvQ0IOvuKRTBDTATiJa3Q6kSqjtoqXPFD/EBaSdd00mCNEmQa4eBHfDcW+l5102SNRZLdmWWICuhL97iGuYwOajba72SNdQCxWxniAasoky7fomq6i3bdCH2wfQoU2DPUd4jvyjYK5iB0s4DvzILWtcaU2Q34CrDInbeZMtqOGAWOWm2mYDRue/NIdXOSZx2KjqZu6TarixoBNP8XqnqW0OviUMD/V8xZu64aSNN4XHLWeZfWFXxLeE3LC4B+oG/olnTR3LieQ68x3o1aLqByaPH0NGhkapqriE2v3DxM1xZz03j5g9nE+gEA+6fT6iQo2JQ/08E9Ts/GWH6jl9U4mWjiKtiOkH4nY07lsiJ5EIetLRO12vSYs3NjXoa6ub23WbdgkdialOcr/dLeB1DdVG0QDqZcebQNykTQQdRmywKvMR8t206YqPABbSECNiQNSmMZUUvZ/7Yg5dwqn5nlfGXEb8x1Jce+3ZdxqTe3N427rSulEVqGOvBnKflPNiL+ZQuW34j9wdjzHROhOhB3Cy7K2ofZHUaLesvXmONK7DHhzDpzCW9ZaXDoevkSs1+opDS/xW4vtg5moMH00WpmtzpDL4MSwxxtKnzPD8T4hy1CGySDHuFOnC2uzGrMrR0JpRx98yWSSeq62GvjcFyz+I+cN4wcgzMOU8jyPqkHRqT2NiXFlt8HRjLTrBpFSmZE6tn506qK2CsixD1+JWycwUYRwwjEA8AE+h6jv3C9Hi5AsEwsnHNZhUJuKTZEJ5jcXwe3K4bLx1+TzXRnqa6eJ2Jbw5tItIzQe26jionlvMjeX+JebiVNrcrWuI2Lk7+pQDQXqLDGcnZMHYtZE03PYZIEwVGygMOQl1dujxM88Y99V/8w5WTqmKMNQNmSuyddLOeN2lJ4a2i076u1hX2PWn2ymoWMfdONrgLq1RtOm3b6jyCrx+dhMuuZa1jnY4a2mMh1I6LOtXjaVlqWFkBgDiTEC4ik0HTT1Ksor5HckTwWD8O4ffVdlzZepKfYBeokbd9wqbO3oVW0/FBn6idYS/As+paHPHcO4fjNIHwaUOH5gk8senvXiTRCw2YwU8PBouIEkDT2XcWkGot8yt7iHAitYVw1r2H6i4klRQgiMv5BiZi1N7K7hqQdQtGlA6yiy3iZdwK3eao00O/oqsyoJUWkqb+T6EeKFLKM2aMo3HRZ2O5Oz+JbZ+InX1N2dzxIBJIT3pkKCRICwb1L2C0qtcgFstB3KrZte1ZJgPMcrahQpyajgyOX9Ar6bOO+TaillZbwNzW4xO0IIBcek7LluYujxJnUxH32BKljcUKbnvptyvLYBHfqkDlHsne/iMNjkgD4liwINKsyZmmSPUIwm9ti/tDIBDIf3nl+NYa59R5yE68vtK2cIbqBEVyXAfucbThW5ePJTn10TfpsYv66DzO5wC6oEOdRe2PxDUfZUXVNrsS+nIQnox7wHxHsAIkxPwO6841BscqniaLuFXbRmN7RdQ8PPmkbNB5dei0ntqFHp73/EzxXZ6vPWp53jX/p+K1R1ajWaC4yabxGsciFZiZwFYU/H+ZO2rbbgy14Qrsqhr2gD8wMg+idrtSw633KbOSDc9d4dwqhTpBpAMjWea0Ai8dGZb2Py2IOxzCGUXtdTdFN5ggnRrtx7brC+o4S1kMngzWwstrAVbyIRs6gkZD9Pm0BjTdSxbBvS/EhepI93zGu3qZmg9QvQKdjcxWGjqdlKRnjN62pUq+BREu5noOpXj8bENlhE9XZetacjFK7vK9rdOZmmN1otjIBr5laXFu/iNWD8VBzQHAD1STB068iWGsN2Ibq42XjK1gIOmhVgt2NSn0NHZiJjVhVbWJcD4e/omBa3DifMBWvLlMVMZ8gYwBVJW56MtJRe46cGNLKDj+Jxn3K0B/o0lhMy1vVsAhl2D5mlzTDhue6yFqdgX3G/1AUhSIDwTCKVGrUfc+Z5Pl0kAdu6exL6q19/mQykss1w8SvdYFUfWe+lUDKbhoIMjqTGgVd962NtfE7VX6a6fzKNnwKx5k1i9zpJyxOhjnsoerY2gmpaxUeZZoYGy3J8IPJmDm3HslckO490urcRlsrpzfMfpiHN5x+ZdxiyHfx8iU3IrdfP5nnfFlVzbo+Hs6Msdv3TFKqQf2kySoAMM4IwgCpdMlu20nXbTmr6nFT8iOovcPUXivmMdZlLO0UmQAJOkHVJ/UcoXkJV4ksSlq1LOe5Vv7CtUaW0hEjeSBr6ApenHbfiMm5F8mX7TBGim1tSm9zwIjSCQOq1R9ujuIl/dsETWysywgRlO/pKy1RxZ3HGsUr13ET/1AxV1DecziYTGFQbrG5fELbxVWNQRgHi12eJq0ToSCZ9Oy0nwhFhnGMFKq9jhmgjqP6LNycEoNiN0Za2HRjFg95kcH7nXQ91n02+hZy1L76vUXj4nWtZtbVJyhrnQ6mfwOn8B7HkeRC1cd/TsI8b7H4MQsUWIPn4P5lmljkCG0oI0I2gjktB/qKqOhsxFfp7Mez1MXmJxTzV5DTs1mgJ3DXE6+4Sb5rWr7+h+B/8AMbqxFRtJ2f3ixf4+akMptDAPwt3P+p3NLaL9AaEdCqnbHc64Oy6p1M4pucCOmimcO1e0XuUtk1N0xhkYq1zoq08p9CCPY6pVwAdWrLFXY3W0vmp5YbFRm8TLgf8AKVYCyj2nY/3Er4gn3dH/AGnW3dzYS5vbcdQRvp1WrRmBh33M67GIO5jEP5jA3fUELmbbXZUQDszuLW9dmyNS14Ph0/No52gHOO4S1VRqTvyZe9nNuvAjThg/lN9FvVD2CYt33mXFZK55lQvWUatZx+s6D4WBh2CvmTN3JraziB4i3aYN41V1V4kucZJkDsAlL8hmY6jlarWoEI3VlTaGsZSaXHc5ddOnVU8uegpk1OuzLNOxfTGaBprootVYh5Q9RW6mcRtXXlAkDL+GeRTC2vZptSoqKzxi5hnBbw+ajhAPstmtBrczrLTvQhupe+EYpkZGcxrJ79lnZuUG/wBNTG8bG65tD2GX1StT8jTrpOwJVFbMRxXudsVEOzBN7b1fEc2o5ojzamJaI0BI30Pyq2rHYHn95fW40D5EqXfEeVpawACI9lRXz1odCWeiu9nzNsMvhlZrBA/UyZULHYEcetTpTe4eNRzmh05gO6s5WMoYnYEoAVTxHU4uqVTRJYwEh31O1kSZaevJX1Wlq9lfnzIuqizW5QxGhSIZUNMNfO0aT2/uuMy/09H8SShvDdzbx5MGO39hyVGTa+9MZZVWoG1l8VRRoOrCC/ZjTrHVxHsrqNV1eqfJ8CVWA2WCv4+Yi3XFD8xYahGuonvJnorVqsK72Zf/AKanWhGC+xmjlo0qdbMcwJc105WAeYuE6Ek6Do1Ttr41AbP8yirbWMxH9oatrzIQ4PLh31J6DdJrYan5ctidasOvHWptjtC3vaeV9MTscwGvpHMdVbZlq55VdMJVXS1fT9iC/wDAn0qbabKRLWiBG8LYqzAV94IMSanv2mVbzDBTANRpYDqCdvkaeyssasr7jrcjWHDe34mmG3tIVMuZrh2PLrp0XnLaPTfZ7WbodrE/BjM3NLSHBzBsDrE/Ois94IKnaiKkLo7GjM3lUeDUp08jXuOsjQtI2HfurP1KBGQfdILWS4Zt6iNfWdy4hjy8tbtJJa3r6KzH4toEy+xwvaiXsIs6NF0nzO6nYegWtVWi9+Zl3W2P1HbC7xjuidVogymX8QwqhctAqDYyHAw4e/TsoXUV2jTCSqvsqO1i/d8M1aRmgc7fUB49QdCsa/6U6ndRmrV9RVhqycKbnSRUYWPbpI0OvWFmvW4biw7H4jYZSOSnYhC2c23Z4j+Zho69SJTWPUMYc3734lFrG48Vksnur1A53oOwlO4qPa3J4teVqXiI6W7IaB0C2wNDUxydnc7rs5PHrqnUyePVgB22usei8vdW4TmfmeordS3ESrV4l8hp+UCI7qg+oy8fiW+kobZlWwvK76gcxjnAbGP6qxMR9bUdzj3VL0TDzr2qKbmvY4SIBI69woWC+tSGHUgnpOwKmGeHcGBALnGAJInQKeNT6rbJ0BF8rIKdAdwNjWI0nNPhlxa0kEnZ3IBqLGXWlJl9NbDttSlhNegAMxl5/DEgnooAJ9x8yx+fgRiv+JxbUmsp0jt5TBEnSYHMa/dMJkPxC1r/AHiX6QMxaxp5rxHjz/Ec57pqH6gILWDkz1/T3Vy43LtvMYDqg0PAiwMfc50axOrkz+jCiVDL5HQEKMxNzIh4PslDQH8iX+rqMeB8ZCRTc+OXY+k7JW7EtrXaePxOhq3PfmP2DXTRRy5pbvy9VTRZ7OBP8yi+o8+UH4xWbW8jxDTIMdD9OXvzUktB90tSsoOoGwi0FEZA4vgnU7mdRI9ISuVZ6jb+I2g0sL3DvFplgABjSdzHQ8uSsS3mAuvEp4cDy3F+24ctcrqlasAG/VmJbHaDv00Xp6jUyjRmLb6obREX+I8dtGsyWlPX/wCQt1/2jkiwI41rqTqDoeRMZOFOKrWpTp0KjHGqGy50ANLwQTBBBHws7Jrqqr+3qMr6tj7BjDagFry6B5SWyfxcgOqxcdQ3PfjXX8x20kcQIBdxFUZULfEdEfmOnZXqLSgIYyRrq34E3r8U1nNDS4Q0QAGjuJJ56K43XEAb8SK41KkkDzF5zQ5885mdjKNkDuMAiMOGYg9ojfrqlDtT7Zx1VvMYmupZQXDf3MlWhaeO2EUPqb0DJ/FVC2YzNBgF0z21GvuojIu/kThqr3rwZVuH03fUzT/my4uXpugR/eWeiSNbm1M2wIyPcw9CCRt15Fadeevw2v5EUfEf5X/Euf4jTYB/OBn8rZI7EEq4/UND7v8AAlQwdkjjOFbHWOaB4rgeeh1iNDHVLtms69sRL1w+J+2UK3EhOlJkciXcjvIVAdj9ol36cD7jOVF7qjy6o6TuBz100CvppNj7aV22CtdLHzAMPytDiIP6LfpqCCYV1pcw60K6UTZEJ4XxVirq7y1g8rdGgbac15t7PUb9hPUVJ6a/vFi3w2pVdqSOoC61y1jobnNFvMNNrXNsQ1tQkdDrCK81iPxOHGRu4xXFd/8ADtdUqEvdswbdTolrb7Lhrl/adprRG6WXP4+rWpeG2QS3LppJ/wAx5DdUVWEv6csalF98CcUYa+3pAkSAIzN0DexG87ap00MHAMimQrAmL3DNU+I57pAA0/1EgfpKsy6eNfXmRouLvqOwo+I3OZmk1xA3gHeOc7ebdJ49j8SB8SdqqD/M8+xOzcG1GFujnfWNTqfxen9U7W+2DficsUcSIbwrhOgLZxMZsojYkzOwGuiqsyLG229a+JBK1TS6gS54bqxmbSqf/W6P0WgtiEA7ijB1YjU54Vw5WNTzU3adWlo9STyCpychQOKmX0VsTyaelcNYSGsjMXE9dAD0b2WNoXWeIxbYUEjrB+d8kBjSXy4jmAABOoiPurygZCq/E56utH8wJb3o8UjTXb9/1SjVHhuOA/ENWzyHS3fX2S6sVO1kHAI0ZZuGmox7Q1knXI9ocHGIJYCNCeg+Fq495III/t/2ib1qCDv+/wD3iLinB4e0uoNIqNnNTIgHePD9uSbrytdN/wDki9e4L4Stv/cTlMtmZEQfygfK7ntqnz5nMUbf+J6Je1MtAnmTA9hr+o+Fj1AGs/uY5/6k1q8NW5pNc5suLQS4OIJJE8j3XqasWsVgETCsyrPUOjK9pgFsD5s59XmPsuDEq34nTlW/EtV8EtPwB4P+Vx/eVx8Ok/EEy7h8wVdW7qJgAnNsNysfMxUrI0Zq4l7W738QBc4tWa7JTdufpcJgnpOoXaqVce6X2kDsT0fCrKq+i1pynT8Q6j9ZPwnR9NPDSmZD5g9QkzicBuG1B/LzM56jad9NfslD9MsB7WM/r6yvnud77hxx1p05HYj7TCm/0wj7RK6/qA/qMqt4SqnUtA/1OH7Sur9Mskj9SScqmAimZeWmNg2Tr30Uj9OceYf9QBHU4VMPfUf5GFo2kACe8QmEw9DUobL/ADGnhvhkU/O/Vx68o2TtGOK+4nfkl+hGtjITcTm4RCZRCeb8H4bSFlNRgcapLiTvGzQDy0E+6zcapfS7HmamXc3q9HxB2J4TTpFzmVMs7Aifbqk8nGqHZbUZovd+uO5QtMMD5fVJIGwGgWQzEbCzSB6l+lb5gXjK1jRAzGOkx3hWYyFgWldtgUgSzbEU3S05ogg9dksPZbsfEkfempyxHEjc1jSAii5wkkaFwadJ7wfst0P6lo14P/MQar06ifmUatlTaTTA3LSPVp/v9kfUlIXYkcF/d3LmLYlTo0Xhpkhha/vJa6fYArMr2p4D5joUseTeJW4fa5sabMl5I/E8zBHvPwr7NrsrBiD0YSdiLKeuVmnUBKJcVPidNRb5MoHip7A7IAZMw/zd9OibryHUnrqcbFU+ZUZijq1XM+NYnkNhoOjdPdV33b7HmTSoKuhGCu0M87Za5gj6zlAcPqjZLsSo9o0f/vcrX3HTeIIxm4qOt3QBA1J2J7/or1XagNJBQG2IiVaNUayQeR5g9QtZccDzE2ySfEZeH8fJIa85agG4Ah3t16j4WZk4TVN6lfiM1XixeL+Y3m7p1GgOjNyI016j+6gXSwcW8w4Oh2PE2bdHNlc3MRs9phxb0cNnFBtO+LDf7j8ThqHlTr9prSs7cgkFjXOdLpaGunnJA2U/Urtr4Fv8+ZDViPsD/E449YvysAGamNZERqdTPsFw0mt0B+z/AGnUtDKxH3QRf3dZ5hoIC3fWUjoiZoqPyJ0sLV8+YknpzVRyax1vZ/aTFDn41/MMPmkASGgHclwMew/qq7Mtl1oCTrxA3kmDrq7pkl735nRDQ0aAg6acxoflZtjeo3Kw7M0Kqyg4oNCLlpZtqXjC780x23TeFWfmV5doC9T16we2BC3BPPmXTXC7uR1Kteq47LhMkJxFF7uaj3O7E6UcKB1K6FnC8I0LRrdgFMCQJlgBdnJsEQmUQkRCeTX+LupgUKRblYAC8aknXyN5SNJPdee/VOlYQEePM9CMVXfmd/xOVGjmE5HVHkSeg9SVnkFzvyY5sINeBAmI4453kHIwGgfaBzU1pZ9Azu1TuXsIw+5d9TQxp5vMadmjVOV4L7/AiluZWPHcKYnaeG2Q7MDo7SI6eypzcH0/9Re/zO4mULDxPUDOIY0A6tnbTUSNEqlrMwjhQaM4W10f4gtnMGmWTuWdD3C2P/6oUJ/iZrr6bBxDlezp1DqHEka/l20MdoAKyOYR9EdiPAkr14l9tu40XsaQ1ztZB30ytBCYWzmnEf3lDDTbMQbm8c1/hOZU8WYI01J2I6g9VamMG7Esa/Q3Kt7euYYdSf8AOn6K4Ycp/ViZw++rPcAylH+p0/sunAU+TInNI8CPFq9/hhroBeRttIgaz7LPzMZqGXj4P/Mtx7ltBJ8iWKFQ06zWVGg5tDJ5E/8AaqRStnv/AGlz6dNrFvF2ta+pTO7XuAjmAdPjZbmO+14nyP8AiZlydhh4MqWVhmOyYAlJOowNsyGSSRAnftzlK5GLUyliJbRkurBR3NLfEC0SSNBprHwsNQfibDKD5mwq+JLg4HnoVQ9ZB7EmGAGhLFhiDqU6Tm77R+ysqbj4ldqK8zR4lew6U6cbgFvXumqr3ToASpsVGHZMr3HEVw8kSB6CB0567Kw3WvOrRSncH+A5xkn/AIVxaN9zrXAdCZZauJy02lzv/wAjv3T1OJErsuMWA8Gva7xKhJed1ppSFmXZeWjlbYeWiFcBFy0uMtF3U5ud2W4XdTm51bTC7qcm4CITMIhJCITKISIhIiE8SuLJxpzRcPGYZDSARkIGgnY76neV5Goqw7nrWJU/tC+EYDd0m/zK1HK6CdHPcOzSC0Rr6LYqwQO9iZd2YGOtGXalGjSc51Om3O4y50CSe3QdgnFrVPETNjv5Mrtp1HndHZhsCGLLDJEO1B3XeGxo/Mh6hB2Is8ScN1KL2uBJpTod4O4Dli5GL+nJbXRm1jZYuGj5i3d0gw6fVMgjQzP9UtU7bBEcZVYaIjBw3jJJyVA3MSI5SzmekyJjnKnYRz5/5i3p6XQjJ/BNeczTB6dxzVfoq/uQ6Mj6rL0RuCsZNu1wqV4bUYDlfEzI1HXVN478To+ZB0LroeIOpW1Gv2dvB6dfTRaKXI3RidlLp4nSnhQYdAruMo5fEuNtC4R8diqcigXIVP8AaTpu9J+Uw1tSpUAdMtEGRrHI915u1LeXFvIm2jpw5L8zrimHMqMD2t/mM+sDd7RoXf6gP2T+NdvTDyOj+4ilintT4Pj9pfwzCKZYHMggiQRzC30CsNiY1jMp0ZQ4nim0Uhu7Vw5hgM6+p09is76lcETgPJmh9OqLPzPgRTxWu1tPTXrP7LHoUkzYLa8zHBmE+NWDwSGtJmNnbQ0/P2WxTTzOmHUzcm/gOp6TQ4RpOMlz4jaRv1khW/8ATKd7iR+o261Ox4PtxqS8/wC4f0Vg+n1CR/6hafxOT8Ct2fTTzH/MSftspriVL8SBy7W+dTizh7xHSWho7NA/RTFI/Egbj+YxYdgtOkNAFcqgShnJhNtMKchNsqITMIhMwiEiITKISIhIiEiISIhIiE8jNqfGcWty6fm3npB6cl5F1OiFnq1cdb7m1ao+mwHMYccoE6AzGv6oxrr1PRkba6n8idbO7B1c2deUx8p4fUivTLuKNgg/aZdOOUaZymm+QJ0ykQdvxdjom1z0I3oxc4Fn5nehxVSIBY17tJ2aI9ZdouP9SrU60YD6dYfJE5Yrir7imWx4dLQmT5ncwNNANJ06JPJy2vXiOl/5jOPiiluR7MRsRtw50gnK3XuSOn2+ClamA6mg37yixkDMSJ3kaCeyZ4ljKjZoRn4dxmq/yuBMfS+Ps4fupNhPraeYq2Qv9UI4tbGq8S0DL9JPXSCRzjXRLv6in3DUurZNdHc7WFsLaXMIJP1k6Env2US7IeSncDqzphOdbF6TicrCHAakaMB1mepTK5ehsf8AiVnE2dH/AMwhhZe9s5BPQHX4KZozi/8ATuKXYiqejOl9TdLajGuDm6HM2AW9ztp+6qzSLAHQHY/aWYoKbRiNH95xxO0c2k6oHZXRAB08ztNOvX2SleKa1NhMYFwZuEG4dVf5qZe5rWu2acsSATtr7Klsm1TwDELLmorPu1syhiAptrfyml8z9R1JjUmZnl8Kaad97JH7zvYTR0P4lK9w7xaTmNIzaE7btPWY/sr6Rptyt2+Id4Io5GhoGkz7lbNAIEyMltmeg0XmE1EpuaRKITrSswjU5uWW0wFKcm8IhJCITKISIhIiEiISIhIiEiISIhIiEiIRXu8La/WIPX+qRvxEsH4j1WU6GB77D3gBpbLQZ2zDTbuFmHEerwOo+mQj/Pcr0m5GkQ0DkNdJVTE+NS0Hfcr1LIOIM7AAncuie+h1+FHjoakuWpSr0g3RrSAQZPIEbAAKt69y1bPzK1SockOcSBsJR6Tt1O+oo7lVttUef5bCTyMQB7ncfqm6cN/Ji9mWghHC+CnEh1U+3JaddAAmdZk7jph2BspiAAmVQCKM5MJGwBEEAjoQusgYaInFdlOxBd7w9OtM/wC137FZl/00E7rOo/TnkdPAVXCvDJ8SkQN5G09ZGnss18V6/vWaC5KuPa0H1g5h8gO8hwd7+wS3Ft+3/MvDKR3NTWqOH8xzn9Gnb310TFnLj53K1Cg9aEsuxE1GCm9pcJBbrBDhtlkfqpLdZriw2JFq0B5KZScwgETlE8zJ9zzXBjF2kjeqia0LGpUd/LYXH8x0A/crRpwtRK3M/EYML4LJg1jMbN5D0CfroVfiZ9mQWjZZYQymPKIV4UCLliZfZRAXZydQ1dnJmEQmUQkRCREJEQkRCREJEQkRCREJEQkRCREJEQg/wFHUluYNDsuandyvVwxjt2j4UDWp+JMWsPmcTgtP8v6qJoT8SXrv+ZwqcO0juD8lc9BPxO/qH/MzR4fos2YPhWCsCQNrGW22jW7ABd1I8p0axdnJ3Yuzk7Ars5MkhEJyqQuHU6INurNh/CPgKo1qfiWCxh8wY/BJKqOMh+JeMlx8zZnD08ygYqD4nDlP+ZcteGKYMkSe+qvWoCUtcTDVvZtYNAArAJUTuWA1dnJmEQmUQkRCREJEQkRCREJEQkRCREJEQkRCREJEQkRCREJEQmsIhJlRCTKiExlRCYyohMFiNQmhpLk7NTRRCY8JEJPDRDcwaZRCY8Jc1O7mwoLuobnRtEI1ObnRrF2cm0IhMohIiEiISIhIiEiISIhIiEiISIhIiEiISIhIiEiISIhIiEiISIhIiEiISIhIiEiITCISQiEkIhJCISQiEkIhJCISQiEyiEiISIhIiEiISIhIiEiISIhIiEiISIhIiEiISIhIiEiISIhIiEiISIhIiE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42900" y="-1089025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202" name="Picture 10" descr="http://sites.psu.edu/stgaber/wp-content/uploads/sites/31927/2015/09/pretzel-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02822"/>
            <a:ext cx="2981708" cy="19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7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rbimg.com/img-51f86c5d/turbine/sns-health-self-magazine-fat-swaps-20130730-003/636/636x3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80" y="4167646"/>
            <a:ext cx="4617740" cy="259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CA" sz="5500" b="1" dirty="0" smtClean="0"/>
              <a:t>REVIEW:</a:t>
            </a:r>
            <a:endParaRPr lang="en-CA" sz="55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en-CA" sz="4000" b="1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CA" sz="4000" b="1" dirty="0" smtClean="0">
                <a:solidFill>
                  <a:srgbClr val="FF0000"/>
                </a:solidFill>
              </a:rPr>
              <a:t>Each </a:t>
            </a:r>
            <a:r>
              <a:rPr lang="en-CA" sz="4000" b="1" dirty="0" smtClean="0">
                <a:solidFill>
                  <a:srgbClr val="FF0000"/>
                </a:solidFill>
              </a:rPr>
              <a:t>teaspoon of fat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CA" sz="4000" b="1" dirty="0" smtClean="0">
                <a:solidFill>
                  <a:srgbClr val="FF0000"/>
                </a:solidFill>
              </a:rPr>
              <a:t>= 4 grams of fat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CA" sz="4000" b="1" dirty="0" smtClean="0">
                <a:solidFill>
                  <a:srgbClr val="FF0000"/>
                </a:solidFill>
              </a:rPr>
              <a:t>= 36 calories</a:t>
            </a:r>
            <a:r>
              <a:rPr lang="en-CA" sz="4000" b="1" dirty="0" smtClean="0">
                <a:solidFill>
                  <a:srgbClr val="FF0000"/>
                </a:solidFill>
              </a:rPr>
              <a:t>!</a:t>
            </a:r>
            <a:endParaRPr lang="en-C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0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WHICH HAS MORE FAT?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1 Baked potato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0 teaspoons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/>
              <a:t>Mashed potato </a:t>
            </a:r>
            <a:r>
              <a:rPr lang="en-CA" sz="2000" dirty="0"/>
              <a:t>(1/2 cup made with whole milk and butter</a:t>
            </a:r>
            <a:r>
              <a:rPr lang="en-CA" sz="2000" dirty="0" smtClean="0"/>
              <a:t>)</a:t>
            </a:r>
          </a:p>
          <a:p>
            <a:endParaRPr lang="en-CA" sz="2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1 ¼ teaspoons</a:t>
            </a:r>
            <a:endParaRPr lang="en-CA" dirty="0"/>
          </a:p>
        </p:txBody>
      </p:sp>
      <p:pic>
        <p:nvPicPr>
          <p:cNvPr id="1026" name="Picture 2" descr="http://visualsonline.cancer.gov/retrieve.cfm?imageid=2653&amp;dpi=300&amp;fileformat=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28900"/>
            <a:ext cx="226949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3/39/MashedPotato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470874" cy="16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trbimg.com/img-51f86c5d/turbine/sns-health-self-magazine-fat-swaps-20130730-003/636/636x35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2077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bimg.com/img-51f86c5d/turbine/sns-health-self-magazine-fat-swaps-20130730-003/636/636x358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7" r="-78187"/>
          <a:stretch/>
        </p:blipFill>
        <p:spPr bwMode="auto">
          <a:xfrm>
            <a:off x="6732240" y="5114068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7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WHICH HAS MORE FAT?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20 </a:t>
            </a:r>
            <a:r>
              <a:rPr lang="en-CA" dirty="0"/>
              <a:t>F</a:t>
            </a:r>
            <a:r>
              <a:rPr lang="en-CA" dirty="0" smtClean="0"/>
              <a:t>rench fries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2 ½ teaspoons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Poutine </a:t>
            </a:r>
            <a:r>
              <a:rPr lang="en-CA" sz="2000" dirty="0"/>
              <a:t>(20 fries, 75 ml gravy and 80 ml cheese)</a:t>
            </a:r>
          </a:p>
          <a:p>
            <a:endParaRPr lang="en-CA" sz="2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6</a:t>
            </a:r>
            <a:r>
              <a:rPr lang="en-CA" dirty="0" smtClean="0"/>
              <a:t> teaspoons</a:t>
            </a:r>
            <a:endParaRPr lang="en-CA" dirty="0"/>
          </a:p>
        </p:txBody>
      </p:sp>
      <p:pic>
        <p:nvPicPr>
          <p:cNvPr id="9" name="Picture 2" descr="http://www.trbimg.com/img-51f86c5d/turbine/sns-health-self-magazine-fat-swaps-20130730-003/636/636x358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2" r="-4037"/>
          <a:stretch/>
        </p:blipFill>
        <p:spPr bwMode="auto">
          <a:xfrm>
            <a:off x="6997959" y="516608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oodnavigator-usa.com/var/plain_site/storage/images/publications/food-beverage-nutrition/foodnavigator-usa.com/suppliers2/protein-for-breakfast-cereals-french-fries-and-the-aging-population-arla-food-ingredients-talks-key-targets-for-fortification/9369170-1-eng-GB/Protein-for-breakfast-cereals-French-fries-and-the-aging-population-Arla-Food-Ingredients-talks-key-targets-for-fortificat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4" y="2204864"/>
            <a:ext cx="2257174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rbimg.com/img-51f86c5d/turbine/sns-health-self-magazine-fat-swaps-20130730-003/636/636x358">
            <a:hlinkClick r:id="rId3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723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rbimg.com/img-51f86c5d/turbine/sns-health-self-magazine-fat-swaps-20130730-003/636/636x358">
            <a:hlinkClick r:id="rId3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06200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rbimg.com/img-51f86c5d/turbine/sns-health-self-magazine-fat-swaps-20130730-003/636/636x358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03" r="39294"/>
          <a:stretch/>
        </p:blipFill>
        <p:spPr bwMode="auto">
          <a:xfrm>
            <a:off x="1137929" y="6006454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trbimg.com/img-51f86c5d/turbine/sns-health-self-magazine-fat-swaps-20130730-003/636/636x358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2" r="-4037"/>
          <a:stretch/>
        </p:blipFill>
        <p:spPr bwMode="auto">
          <a:xfrm>
            <a:off x="7164288" y="5709009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trbimg.com/img-51f86c5d/turbine/sns-health-self-magazine-fat-swaps-20130730-003/636/636x358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2" r="-4037"/>
          <a:stretch/>
        </p:blipFill>
        <p:spPr bwMode="auto">
          <a:xfrm>
            <a:off x="5774125" y="5839727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trbimg.com/img-51f86c5d/turbine/sns-health-self-magazine-fat-swaps-20130730-003/636/636x358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2" r="-4037"/>
          <a:stretch/>
        </p:blipFill>
        <p:spPr bwMode="auto">
          <a:xfrm>
            <a:off x="5741109" y="5085184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bimg.com/img-51f86c5d/turbine/sns-health-self-magazine-fat-swaps-20130730-003/636/636x358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2" r="-4037"/>
          <a:stretch/>
        </p:blipFill>
        <p:spPr bwMode="auto">
          <a:xfrm>
            <a:off x="4540764" y="564302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trbimg.com/img-51f86c5d/turbine/sns-health-self-magazine-fat-swaps-20130730-003/636/636x358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2" r="-4037"/>
          <a:stretch/>
        </p:blipFill>
        <p:spPr bwMode="auto">
          <a:xfrm>
            <a:off x="4499992" y="5035364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odnetwork.sndimg.com/content/dam/images/food/fullset/2011/8/29/1/FNM_100111-Poutine-002_s4x3.jpg.rend.sni18col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2335323" cy="17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8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WHICH HAS MORE FAT?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2 cups of </a:t>
            </a:r>
            <a:r>
              <a:rPr lang="en-CA" dirty="0" err="1"/>
              <a:t>Ceasar</a:t>
            </a:r>
            <a:r>
              <a:rPr lang="en-CA" dirty="0"/>
              <a:t> salad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5 ½ teaspoons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/>
              <a:t>2 cups of Greek salad</a:t>
            </a:r>
          </a:p>
          <a:p>
            <a:endParaRPr lang="en-CA" sz="2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3</a:t>
            </a:r>
            <a:r>
              <a:rPr lang="en-CA" dirty="0" smtClean="0"/>
              <a:t> teaspoons</a:t>
            </a:r>
            <a:endParaRPr lang="en-CA" dirty="0"/>
          </a:p>
        </p:txBody>
      </p:sp>
      <p:pic>
        <p:nvPicPr>
          <p:cNvPr id="9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83949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villalucia.com/wp-content/uploads/2015/10/miCaesarSala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59228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bc.ca/inthekitchen/assets_c/2012/02/GreekSalad4567-thumb-596x350-17422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10" y="2236716"/>
            <a:ext cx="2888623" cy="16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754503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21" y="4869160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30" y="575450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72071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51667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85469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85469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03" r="39294"/>
          <a:stretch/>
        </p:blipFill>
        <p:spPr bwMode="auto">
          <a:xfrm>
            <a:off x="2730943" y="5769767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6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WHICH HAS MORE FAT?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1/8 Apple pie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3 ½ teaspoons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Apple crisp </a:t>
            </a:r>
            <a:r>
              <a:rPr lang="en-CA" sz="2000" dirty="0" smtClean="0"/>
              <a:t>(1 1/3 cup)</a:t>
            </a:r>
          </a:p>
          <a:p>
            <a:endParaRPr lang="en-CA" sz="2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1 teaspoon</a:t>
            </a:r>
            <a:endParaRPr lang="en-CA" dirty="0"/>
          </a:p>
        </p:txBody>
      </p:sp>
      <p:pic>
        <p:nvPicPr>
          <p:cNvPr id="9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2077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oodnetwork.sndimg.com/content/dam/images/food/fullset/2010/10/4/1/FNM_110110-Pies-027_s4x3.jpg.rend.sni12col.landscape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01834"/>
            <a:ext cx="2188265" cy="16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hybridathlete.com/wp-content/uploads/2013/10/apple-crisp-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82" y="2217345"/>
            <a:ext cx="1812871" cy="18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7" y="5946817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35" y="5157484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7" y="5088749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03" r="39294"/>
          <a:stretch/>
        </p:blipFill>
        <p:spPr bwMode="auto">
          <a:xfrm>
            <a:off x="2051720" y="5946816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WHICH HAS MORE FAT?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1 cup of spaghetti with tomato meat sauce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2 ½ teaspoons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2040" y="1412776"/>
            <a:ext cx="3749040" cy="4572000"/>
          </a:xfrm>
        </p:spPr>
        <p:txBody>
          <a:bodyPr/>
          <a:lstStyle/>
          <a:p>
            <a:r>
              <a:rPr lang="en-CA" dirty="0" smtClean="0"/>
              <a:t>1 cup of </a:t>
            </a:r>
            <a:r>
              <a:rPr lang="en-CA" dirty="0" err="1" smtClean="0"/>
              <a:t>fettucuini</a:t>
            </a:r>
            <a:r>
              <a:rPr lang="en-CA" dirty="0" smtClean="0"/>
              <a:t> </a:t>
            </a:r>
            <a:r>
              <a:rPr lang="en-CA" dirty="0" err="1" smtClean="0"/>
              <a:t>alfredo</a:t>
            </a:r>
            <a:endParaRPr lang="en-CA" sz="2000" dirty="0" smtClean="0"/>
          </a:p>
          <a:p>
            <a:endParaRPr lang="en-CA" sz="2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4 teaspoons</a:t>
            </a:r>
            <a:endParaRPr lang="en-CA" dirty="0"/>
          </a:p>
        </p:txBody>
      </p:sp>
      <p:pic>
        <p:nvPicPr>
          <p:cNvPr id="9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64" y="5091966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akgroveumc.org/wp-content/uploads/2012/05/spaghetti-meat-sau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4004"/>
            <a:ext cx="20578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arm8.staticflickr.com/7210/7005599443_3a1e7022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36" y="2420888"/>
            <a:ext cx="1733108" cy="17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59" y="5761386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01" y="5918011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48" y="5087741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11" y="5373216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3" y="5244366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03" r="39294"/>
          <a:stretch/>
        </p:blipFill>
        <p:spPr bwMode="auto">
          <a:xfrm>
            <a:off x="1331640" y="5946815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196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WHICH HAS MORE FAT?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1 cup skim milk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0 teaspoons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2040" y="1412776"/>
            <a:ext cx="3749040" cy="4572000"/>
          </a:xfrm>
        </p:spPr>
        <p:txBody>
          <a:bodyPr/>
          <a:lstStyle/>
          <a:p>
            <a:r>
              <a:rPr lang="en-CA" dirty="0" smtClean="0"/>
              <a:t>1 cup whole milk</a:t>
            </a:r>
            <a:endParaRPr lang="en-CA" sz="2000" dirty="0" smtClean="0"/>
          </a:p>
          <a:p>
            <a:endParaRPr lang="en-CA" sz="2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2</a:t>
            </a:r>
            <a:r>
              <a:rPr lang="en-CA" dirty="0" smtClean="0"/>
              <a:t> teaspoons</a:t>
            </a:r>
            <a:endParaRPr lang="en-CA" dirty="0"/>
          </a:p>
        </p:txBody>
      </p:sp>
      <p:pic>
        <p:nvPicPr>
          <p:cNvPr id="9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2077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ranslatingcuba.com/wp-content/uploads/2015/03/vaso-leche-CC_CYMIMA20150325_0030_1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629819" cy="20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ranslatingcuba.com/wp-content/uploads/2015/03/vaso-leche-CC_CYMIMA20150325_0030_1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75" y="2084980"/>
            <a:ext cx="3629819" cy="20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17304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0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WHICH HAS MORE FAT? 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1 can of pop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/>
              <a:t>0 teaspoons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dirty="0" smtClean="0"/>
              <a:t>1 commercial </a:t>
            </a:r>
            <a:r>
              <a:rPr lang="en-CA" dirty="0" err="1" smtClean="0"/>
              <a:t>french</a:t>
            </a:r>
            <a:r>
              <a:rPr lang="en-CA" dirty="0" smtClean="0"/>
              <a:t> vanilla cappuccino </a:t>
            </a:r>
            <a:r>
              <a:rPr lang="en-CA" sz="2000" dirty="0" smtClean="0"/>
              <a:t>(286 ml)</a:t>
            </a:r>
          </a:p>
          <a:p>
            <a:endParaRPr lang="en-CA" sz="2000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/>
              <a:t>2</a:t>
            </a:r>
            <a:r>
              <a:rPr lang="en-CA" dirty="0" smtClean="0"/>
              <a:t> teaspoons</a:t>
            </a:r>
            <a:endParaRPr lang="en-CA" dirty="0"/>
          </a:p>
        </p:txBody>
      </p:sp>
      <p:pic>
        <p:nvPicPr>
          <p:cNvPr id="9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2077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bloximages.chicago2.vip.townnews.com/journalstar.com/content/tncms/assets/v3/editorial/e/48/e4816d9d-b533-5868-8e59-54bd6c5caa93/50e9f603756b7.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2748575" cy="15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UUEhQVFhUXFxUVFBcUFRQXFhQVFBQWFhQUFRQYHCggGBolHBQUITEhJSksLi4uFx8zODMsNygtLisBCgoKDg0OGhAQGiwlICQsLC0sLCwsLDQsLCwsLCwsLC0sLSwsLCwsLCwsLCwsLCwsLCwsLCwsLCwsLCwsLCwsLP/AABEIAOEA4QMBIgACEQEDEQH/xAAcAAABBQEBAQAAAAAAAAAAAAAEAAIDBQYBBwj/xABEEAABAwICBgYHBgUDAwUAAAABAAIDBBEhMQUGEkFRYRMiMnGBkQdCobHB0fAUI1JicoIzQ5LC4RVT8ReishYkNHOD/8QAGQEAAwEBAQAAAAAAAAAAAAAAAAECAwQF/8QALhEAAgIABAMHBAIDAAAAAAAAAAECEQMSITEEE0EiMlFhcZGxodHh8IHBBSNC/9oADAMBAAIRAxEAPwCscMVI4rjW3TJVxHWRyFciCY4pwNgmxGd07JtSALS6IYBGLcFh9Lz3nFuK22iiejCufcSJh3mw0roXUmrM0GuahXyWKto6N7xdrSRxyHmcENLQMBvJNG3kDtH2YIckt2Ci3sCsxRDRgiIaijZunlPIBrfDeimaZhGDKMH/AOx5Pmp5kfErJLwKZ5VVW1LRvWyGnXDs0tM39t04aakv/Dpx/wDkPJHNgHKmYMVTQMwnU+kWk2W+Ol3EgvigNgf5Yt5Id8kTu1TQHG9w0NPnZLnQofKkZy+Ca2RaNzIHYGAt/Q66AqdHwjG8jRzFwlzYj5UgB2IQQFir2LRjT2JWO78ChKzR7247JI4jEexaRlF7EOLW5DDIotJYhcjcpJhdqtEMo0NVy2siH4OQ2kRgqW4nsarQnWjurMBVurjvulYvKliBKqayZt3C5VRXTGtsEDFspLm0kmATE1Q1GaLBTpKPC7zYLNKxtpFTsknBSzNAbiVDpLTUUQs3ErKaQ0y99yMlqoeJm5voT1NMzpAcM1sdHtGwFgNDOMkgBXsFLo2OjhbLVgucbdFAO04/mHtt5pYnwVAGotDvkG0SI498j8G+H4j3Jfa4GdWmYZn75ZMIx+ln/KbXTS1JD6kgMHYibg1o3XtmUxz9zRYclxYmP0idcMHrI5Ox8n8aQkfhb1WhR/Zo25NHj/lO6FxzNlOyhJz2lzZkbpEAa3C5HgmyPZ3+KOZoxu+yl+xt+gEsyHRUF7OYTmsYcnFWzqRqr62itiLYJqSCgeWO3rdy5FtHIE88UXFQvczbtdrc+K2WgKaNwjeAOqLHv4q4RzNRInPKrMSYngXLXAcS0ge1TukJZa1zu3r0TTMG2zowLl3kOagptERQMubX3uO7uXQ+FanSei6mC4lONta+B5rPEAbPYWnDrWLcN3eh2ueL7Dz45+zNaPWOsEz+qLNAsDxPFUjaMk2OPwWOdJ7m6Ta1RWSaQANpoxe+YIDuWI+KOhpg8fcu2/yGwf4DJ3hjyUFVQhrjhe/avv3hCdBjeI7Dvw7s8LcFvHGM5YSZVVrLPPtQmkB1Vq+kjqupUXZKMGy2xFsB0g9duGeY9izusNA+G7JBjmCDdrmnJzHb2niumMlLVHNKLjoy71ad92rFzsVU6ru+7VlO1D3J6DnEKMkFNCa7BAD+jCSjSVCC67ScMAsMXeZ/wsfpTTsklwDYcB80I15flv3o2m0dvKd0LcraTRjpHXdkrTSVAyOI4K5o4EJp6mdIY4WdqV7I298jg0HzKjNcqKqkGejLQ7IIX6SqR1QS2lYf5j25yAHOxwaOIJ3BX0TJJHGee5kPZBNxG0nBo58VYaY2elipGACClY0tAN77N42bXMFrz4qOeUHALi4vGuVLY6eGwqVsgdjmpYYicguwQ3I5q7pKTcPE8Fx23ojqdIChpOVyiPsp7+QHxRU0gHVaMPf3pFj9i+TfeeQ3oFYEaTi5o8bn2IeaMDJ214EI90RHawQj88FLZSIAEWzRpe0OcLsBs6xxspWUBD2h+F7ZcCtLSU4ju31TlfjvC6OHwHNvNp+6GONiqK0KKOh+zu22AuhcOtvsDxR8NI2N7XRdh/q7vBSOk6GTYI+7dlfdfgrCKlsABkL25XXVDDzNpdH7Py8mc08Skm+v1X3Qyae2JIb+Z3wCp6qujcbBr53cMdnyVrV0gz6MyHm4e4lVs/2ggta1sTcr4Cw71eM53T+G/ml8iwlHp81+TNacrHX2XAMtjsNsLDmql+kcLNAHcidZKRjCOjlMjs3EjDwVDJCbZriq3qdi20JaubbA5OBLhnbLZJ4XTDJc7riwvbdzQzoHjI34/Q3J0srQ0lxIOG44Y24c75rZLohNk07GP2S7B2Aa5tyTjkbd90TSRCtidSzHZkBPRPOPRuyDv0ONg4c75hV0eABNsbHnbmN29FVcIsJWDFmeFrt378PldEZOErJlFSVAug6Z8QfHI0texxa9p3OabH/lHPcSr3TsYkihqhm9vRyHi5g6jjzLfcFmhUAGy7Xq7OLbQksU22KcXJoKAHJJu0kmIApqENACLZToiGPBSHBZtl0KCOyhoHD/AFShacumB8Q1zh7QESwrNSVxbpKmcPVlafYU8PvCn3Tc1kZZWVIta5YRfgQbDz2kohc3VlrbTbM7Kho+7mYGlwGAcCXNF+d358QgIAvN4iLjNo78CWaCZY6PbjdW87tmMN3nE/JVWjHWdYqw0mDtDmAs491sctZJD9GUwe8A5ZlXTIg9/wCVmAG66rNXnjbcN9sFZ6Pfcvbzv4FdnCxjljfVv6bI5eIbzPyXyD19H0rj+Ue1A0eiNphJ7QOHhuVtRS9dzTn77KWOzXkbne9aLCw8R531bT/ojmTgsq8qAq+EvYHNGLfZZKnl6eOxwe36v3IiplMTtq3VOaIZEw9duZGY396tQzTevlJeK8US51FfR/0VsJMjSx+bXDHuU1VPPlGzxJHuKZUF9yIhzLufequoYR/EmtyaSSsHiuCrXwu0tvNmqgpO9PTf6D5TWHMtH7mi3hdCVQY0f+4mc8/gjOHmo566NuTXOPF7j7hZBOndL1WhoBzDR7yuaWIvG/Vt/b+zojB+n8V9wCt2ZHXjjDQMMCTvzJOa62hbaxCsJqWNgsHFz99sGt5cyh96zd2aqqKusoLC7cOXyVZMwObZwscsr5cVrQA4ELO10AD75K4SJaAGxFmR5ZXwPLei6Jlw4X6paQRjwzsd5wXdnBdjittHHI9/1daOdqmJRLqlcDoo4dmSMjxBb7llZIr5LV6RZ0NBTw4bUrjKf0tbYe8LNuj2V6EVUIryOCTuUvUawYLuymSgpwVEndlJNskmINcbKF7kpn5qKmY57g1oLicgBclYGpMHYLIw0ks1cwxRueGOa5xaMGtBu4k5ZXXsOg9SS4B1SbD8A+JWwpNHRRM2I2Na0gjAAZ4LpwcJ7swxMRbIyGr8zKimNPNli1p3tcOyQdxytzBVNNTyRPMcoAcOGThue3kfYcFXt2opCASCCQe8ErXU9ZFVxiOfB47EgzafiOSnieG5sbW48DH5b12KiCSxWhY8TMtfrDL5Khr9HywGzx1fVe3Fru47jyKbS1Jabgrxu1hyakvVHqaTScWWcEzo3gjMZhXDZsRLHiPXbvHFVTalkvb6rtzhke9Obtwm4NxxGR71cJZdtvqn++5Eo5t9/kt6x4daRhsd3yPNStmEreDxxVVFO117dUnNp7LjyO4rvRuv1b3G71h8wtea7bq09/3xM+Wqrati8jqA4FrxiBiDv5hRUBttAdnMX4IZpdsgvFnDLxGSHcerYlwHBuJPMnctXju0309/5MlhKmkG1OkIm4Hre5V8ul4t0TT3hNMDN0LifzOKjMBzEUbebiPiVjPFxHtX8L7o1jhwXj7/AJJ4qkyfw4WDmQLLksA/mOJP4Ix7yFExp9aS4/CwHywwRBge4YARs4nMj3lKLclrq/3otPdlNKL00/f3YoKsdbsgdxvblfeVCGnNXM9BG3MknhlfwGQQU542AGQG5YSi09TaMk9iEYC6z2k37Tjb6HNWdbWblUWunEY6Ft/r3q60PooSuJk6sTOtK7uxDAee/km6H0Q6QbTvu424ukdl3NBzd7EBrRrA0tFNTdWEHE75Dvc47128Pw7m88tvk5cfHy9mO/wQaV0kampc9oOw0bLABg1gsB3IWQYLVeiujBFQ9wuDsR4/uc73sV3prU2OS7ouo7h6p8F6Dw3LVHCsRLQ84p3BwTSEZV6Mkp3FsjSOB3HuKAmNjdZVRpY/ZSTdtdTAO0ToaSpfsxjf1nHJo5r07QOrsVK3qjaee085+HAI3Rmjo6eMRxi1szvJ3klErfDwlH1MMTEchEpLoC6AtTI8y1ro9ipfwcdseJ63tugInWyWw1zotrrDNvWHMHtD2A+CxzEqGmX+jtOkDYlAew4EOxCKl0NFKNqneGn8Dzh4HMLMXU0M7m5FZ4mDDEVSRpDElB3FhdTRywn7xhbzzaf3DBS0uknNFr4cNyIotY3tFndYcDiiTJSTdpmweLDb2ZexefP/ABzWuHL3O2HGp6TRA2eN/wCU8sR/hXdJTnZB2g62XEeKqhoJh/hTtPAPBB8x8kSyjqoxZga4cWuHxWEcDFg+3Bv0/BpLFw5rsy9wuoa53acGjn8lD0cY/mnwCr6oVF8Yn94bf3IJ08m9jx+w/JZSbu3H3s0jHTSXtRdkxb3uKQmgGTSTzuqD7S/g7+k/JO6SQ5Mef2u+SnM+kV7FZF1f1NCNJgDqtDe4ISbSV8yfr2qqFFUOyif/AEke9SDQNQcw1g4ueB7rq6x56U/Yn/VHdo7PpIZNVTPWk5K1doSNv8aob3Rgn2lKKekjP3cZkdxkNx/TktocDjS309SJcXhR21Kak0bJM7qNJ42yHe44K4h0ZBTjaqHCR4xEbD1R+p2/uU02lZHiw6reDcB7FT6QitcrvwuBhDWWvwcWJxkpaLT5A9Y9YJJur2Yxg1jcAAsy7NGVJuUToHRvSzNuOoCC7uGIb4lbvVmSdHp2o9B0NIwHtOu93e7IeA2R4LQhC0YswdyKatKoyuyGtomStLZGhwPH4LzjWnVJ8N3x3dHv4t7+IXqASIBFiFMoqW5UZNHg2xzSXtP+gwf7TPIJLPk+ZrzfIMXQkE4LYwEAnJAJwCBlTp6G7QfBYPSFJsm47J9h4L02rg2mELG1sNiQRhvT3J2ZmLLtkXUUuziMR7u9D2SKIyFy6ksmkIA62dw3qaPSsjcnHzQrkwhAFxHrJMPXKmGt0w3rPFRuRbCkaR2uMvEeQUMmt83FZ1yY4IthSLifWeY+uVXz6Wkdm4nxQbgm2Stj0JHTuO9FUhxQICKY61kIGarRFMZMst5Wjj1fjIs8XVXoStjjYBdX9NpWN2TgtLM6KqfUWlcLBrmHi17r+RuEyl1X6C2wbt59rvPFadkgPcnyGygoEYp42k5KCTDEKekffAJsEOsnhqeIUnnmkM5trqYkgBgCcAuNTggBwCkYEwBTNCQzizmmqPEkZFaN7kJVR7QsmhNGHljsgpqYHLA+xaGspLEqsliVEFLJERmFGQrZzFBJCDu8kqHZWOCYQjnUvA+aidTFA7AyEwhEvhPAqIxngfJAWDEJjgiTGeCYYjwSHYK4LgCJ6ApCm4lFBYNZStbgphCE4NRQWTRPwzT6YHaAueZUcQRlNEgReaKr5G5EubwOdu9aal0gHt5jd7ws1SM2Rcqd82z1x+7mOKYi7lmQ9NXbEgvkTY9+4/BV0lbcKq0hVYHFaUTZ6YFHO1BauV3TU0Um8tsf1NwPtCPny8VgakCSSSYhoTwmMKeEwJGpy4xOKQDCoZChdYNJfZqeWe210bHO2bgbRAwbc5XNl4Vpb0g6RfJfpNjfsxbIaAcQDcElJyoqMWz2ivnAe0OGDsA7g7ge/wCaDqKdeKzekauIIc5j2/ma3wIIAN16Vqzp9tfTMkAIe24cDytcg77HeqjJMiUWixmp0I+JW8B2hjmEyWnVkFK6NRlis5KdQPhQBXOamOBRzolE6JAALgmFqMMSaYkBYEWLnRo3oUuhQFgXRroiRohUnQJUFgcMaOphigppgCGjM5BTtdYJNlIlqKs7XLd3IukqL4FUlbJ1h3ImgepGySrk2CW8Dh3blS6QrcCrDWJ9iDyCyNbV5qnKgjGz1v0U1G1RuH4ZXgeIa74la2odkFkvRPSllCCc5HvkH6cGtP8A2rTyPuSoRTOrqj2klQhBSAqMJwQImaVIVA0qVrkhlZp2hbPBJC8XbI0tPiPfey+etPaq1NO8tDXOaMiG3wXvmtmsUNDF0kpzNo2DtPdbIcAN5XiusuvFXMdpsgiZubHYYY2u7tHvv4JOupUVLoY7/SZ3G2w4ftIXpeqrTTRMYy42bnHe44uJ71m9Utc5PtDIqg9JHI4M2nAbbHONmkOGYva4PG69On0VwCcYpq0TOTTpljoutZILjB28IjpWkkLD6erI6UtL5RG7NuPWIGfVGJCC0fr5E91nOFzvFwDzscQqUujIp7o9AnwF0C5xUdDpMPGdxuKnOyrogjcRzXBHfJdLeClhbZFCsHdTpn2dWFlwtTCwA06Hey6tHIOadrUBZFDABiUDpGqd2Yxid/BPbXCRxaHC/C+NuNlZUVEBjvUvXYa0M1TaDmxJOJ37/PgrBtJIBiAe7/K1LIknRJZEVmZjJaSQuvsG3gjqWlc3Eiy0Togg6yVrQjKGYyes8hDccyfYBgqLV/Qj6uYNxDL9d3LeBzWkm0Y+qfiLMBzPw4rcau6NjhbZos0ZniefyUONuzRSpUW9EwRxhrRYABrRwAFsE8FQOlufcjqaGwuc/cq2EN6N3BcRXSDiklY6Bvcurxb0fekb7Ps09Y4mLJkpxMY3Nfxbz3L2WCZr2hzCHNIuCDcEHeClGSY3GiUJwcmXXNpMk879NGgZqiKKWFrnmLaDmNxNnlp2w3fbZ3cV45Hoerls0RS8LbDh7wvqlMMY4JZUyszR4Zqd6NJulZLUDZDSHBpxNwbhenaw6QjpKd8srrBos24Ju8jqNsOJ7lpOjQWlNGRzxujlaHMcLEHIq1S2Idt2z5g0hpF1RI6aocXPdnbAADJrRuaOCqpSL9W/LiveKz0T0hJLekbyDzb2qg0tqzoqgcOnc5z8HNju6R1txLBgBgcXWyUZH1ZedbJFDq+KpjGvjdgQCWvuWnDdvC1EOsj24TRPbzb12+zH2Kx0BpeiqT0cDrPAvsPbsOIGezudbkU6vrKNjix9RA1zcHNMjNoHgRfAq0tNGZO71RBBrLCf5jQeDjsnyKs4dLsPrt8wq6LR8E4vG+OQfkc1/nZRP1TiP8tv9IT7ROhe/wCqs/EPMIOq1lgZ2pWD9wVZ/wCkov8Abb5BSx6sxjJjR3AI7QdkDq9cmHCJr5P0tIHmVTVNfVTcI28us7zyC1rdCAblOzRI4JZZPdjzJbIxNJo9zDttLtr8VzteatYdMVDPWv8AqAKm1i07T0fVdd8triNlri+Re7Jo9vJYyr11kd2YI2jntuPnce5S6iaJOWpvIdbZhm1h8x80UzW1xzjH9X+Fh9X9NtqX9G5obJYltjg6wuQL4g2BPgr77IRuQmxNVoaFmnHP3AeZTmuLjiqWnjKPhBvZUmTReUh8lcMmLhYYAfXiqWlZbP671aU7+CYFtT2bicTuHz+SIEpdn9dyAgCy+u/pAhoWFrSJJiOqwHLm78I9pSZS8jcWHD2rq+cf+q1fxi/pPzSU5kXlZnqxtgrfUv0hVGj3BtzJBf8AhuJ6o4xnd3ZILSsGFuSzkuLrDuXPhmsz6q1X1vpq5l4Xja9ZjsHtPMK6mvuXyFBUvjeHxucxwyc02IXpuqnpilisysb0jcukbg4d7d62UvEycfA9ubLxUrJFR6D1opKtt4ZWk8L2I7wVciLx7lejI1RNdcK4oy9CA68L5q11c/8A1CpMhxdKb33AYMA5BuyvpMvWD129HrK1/Ssk6OS1ndXaa8DK4uLHddKUbRUJKL1PCX1Do5AYnFrmnquabEHK4I703oyCQ7BwwOe7mvWNC+iURSB80oeAbhrW2B77lWmnfR3FMdppLHcsvJJYbobxVZ4sydzCHMcWv3OY4gjucMQvd9SaqSejhfMbyFnXNrXxOyTzIsTzWWp/RaQ8F0gIHJejaI0YIYwwblcItbmeJJS2HdAl0CO2FzZV2Z0A9AmPhVgWrhagKPnrXuikirpnPBIe7ba45EEDC/LLuAVG+ocW7IwHJfStVRMfg9od3gH3oZuioW5RsH7WqHh29zVYtLY8b9HWgZX1LZSxwY2/WIIBJBGHHAleunRYO5HN2RgPYiWA7lSioqiJScnZSHQ30F1ujtjIW960IidxsOOAVZpTSVNTAumkaO8/BIYPBSOP1gu11dHTtLpXgAc7BYDWb0tNF20jNrdtHAeAXmGltNzVLtqZ5dy9UeClyS2KUH1PQtbPSo94MVH1RkZD/aPiV5nNM57i55LnHEkm5J5lRpwas27NUqOrik2ElNjo2OmILXWLo2bUgHE3+K3msTvu3nk63g0nywWR1ch2pXflje73N/uWWG+y2aTXaSBJmWKisj6qBDmPFaJktEcEzmHaY4tcMi02K2mgfSjW09g5wlaNzs/NY0sUZanZNHvOhfTLTSWE7DGd53ea2ej9aKOcXjmbjxIC+UbJ0crm9kkdxI9ypSZLij7BADh1XNPcVC+nkGS+WaHWmri7Ez/ElaKh9K1dHm/a71WclwPoAMdvCjfcbl5BSem2cduNp8P8q1g9N7PXgHhdVnQuWz0gO5KQOXn8fpopjnF7f8KX/rJSf7R8wnnRPLZu9pcJWEd6ZKTdEfNCy+meDdEfP/CM6Dls9EsfoJdGeBXlk/pqHqw+ZKqqr0zVB7EbR9d6M6Dls9mfSOPLxUbqRo7bwPrmvAa30n10mT9nuVBW6y1UvbmefEpcwrln0bWaeoYO3K3D8wPsCy2lvS/Sx3ELC87rCwXhD5C7tEnvJK4pc2UoJG8056VKya4jIiaeGfmsVV1skpvI9zz+Y3UCSluxnCusScMFLTNukM6xiJihT4okdDCobLSBeiXFa9CF1TY6DNZakWkGYDfa9wt7AfoIHVGl+6nk47MbeP4j/au63yWwGbgy/MN2v8eaP1Zj2aJp/HK53g2w/tUbYZS1mC11Bck24fBVb6Q4+Ps/5Wom2j5j2AoWWDPfgbeLiPgmpDaM26msPr63qIw5q/lp8fE/BBSUxs5VZNFM6JROYrd1Obd6FlisqUiWgAhNIRBjUJarIoakugKQxG10ARJJ2ylsoAZZJP2UtlADCE1SbKZZMBBdsk0J+ykA2y6AnBqe1iLHQwBLZRDIkuiSsdA8jer4/BFaMjvdRzs6viPcUZoMdrwSewdQmGPEo6Bi5DFii4BZQy0O6LkEk9JTTGU+uPaZ+k/2K80L/wDDp/3/APm9JJKXcQR77CnfP/xKjqN/16xSSUI0ZA7Pz96Clyd9b11JUiQSozb4oSpz8fmkkrRLAePihpVxJaoyYokU/JJJDGgdOSSQI4c0kkkDOFRlJJNCYmp5XEkAh4U0S4kpZQVDn4rkmaSSkZBWdnxHuKI0Dm7u+KSSr/knqXkPyU8KSSgs4kkkgD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38100" y="-2613025"/>
            <a:ext cx="54483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xQTEhUUEhQVFhUXFxUVFBcUFRQXFhQVFBQWFhQUFRQYHCggGBolHBQUITEhJSksLi4uFx8zODMsNygtLisBCgoKDg0OGhAQGiwlICQsLC0sLCwsLDQsLCwsLCwsLC0sLSwsLCwsLCwsLCwsLCwsLCwsLCwsLCwsLCwsLCwsLP/AABEIAOEA4QMBIgACEQEDEQH/xAAcAAABBQEBAQAAAAAAAAAAAAAEAAIDBQYBBwj/xABEEAABAwICBgYHBgUDAwUAAAABAAIDBBEhMQUGEkFRYRMiMnGBkQdCobHB0fAUI1JicoIzQ5LC4RVT8ReishYkNHOD/8QAGQEAAwEBAQAAAAAAAAAAAAAAAAECAwQF/8QALhEAAgIABAMHBAIDAAAAAAAAAAECEQMSITEEE0EiMlFhcZGxodHh8IHBBSNC/9oADAMBAAIRAxEAPwCscMVI4rjW3TJVxHWRyFciCY4pwNgmxGd07JtSALS6IYBGLcFh9Lz3nFuK22iiejCufcSJh3mw0roXUmrM0GuahXyWKto6N7xdrSRxyHmcENLQMBvJNG3kDtH2YIckt2Ci3sCsxRDRgiIaijZunlPIBrfDeimaZhGDKMH/AOx5Pmp5kfErJLwKZ5VVW1LRvWyGnXDs0tM39t04aakv/Dpx/wDkPJHNgHKmYMVTQMwnU+kWk2W+Ol3EgvigNgf5Yt5Id8kTu1TQHG9w0NPnZLnQofKkZy+Ca2RaNzIHYGAt/Q66AqdHwjG8jRzFwlzYj5UgB2IQQFir2LRjT2JWO78ChKzR7247JI4jEexaRlF7EOLW5DDIotJYhcjcpJhdqtEMo0NVy2siH4OQ2kRgqW4nsarQnWjurMBVurjvulYvKliBKqayZt3C5VRXTGtsEDFspLm0kmATE1Q1GaLBTpKPC7zYLNKxtpFTsknBSzNAbiVDpLTUUQs3ErKaQ0y99yMlqoeJm5voT1NMzpAcM1sdHtGwFgNDOMkgBXsFLo2OjhbLVgucbdFAO04/mHtt5pYnwVAGotDvkG0SI498j8G+H4j3Jfa4GdWmYZn75ZMIx+ln/KbXTS1JD6kgMHYibg1o3XtmUxz9zRYclxYmP0idcMHrI5Ox8n8aQkfhb1WhR/Zo25NHj/lO6FxzNlOyhJz2lzZkbpEAa3C5HgmyPZ3+KOZoxu+yl+xt+gEsyHRUF7OYTmsYcnFWzqRqr62itiLYJqSCgeWO3rdy5FtHIE88UXFQvczbtdrc+K2WgKaNwjeAOqLHv4q4RzNRInPKrMSYngXLXAcS0ge1TukJZa1zu3r0TTMG2zowLl3kOagptERQMubX3uO7uXQ+FanSei6mC4lONta+B5rPEAbPYWnDrWLcN3eh2ueL7Dz45+zNaPWOsEz+qLNAsDxPFUjaMk2OPwWOdJ7m6Ta1RWSaQANpoxe+YIDuWI+KOhpg8fcu2/yGwf4DJ3hjyUFVQhrjhe/avv3hCdBjeI7Dvw7s8LcFvHGM5YSZVVrLPPtQmkB1Vq+kjqupUXZKMGy2xFsB0g9duGeY9izusNA+G7JBjmCDdrmnJzHb2niumMlLVHNKLjoy71ad92rFzsVU6ru+7VlO1D3J6DnEKMkFNCa7BAD+jCSjSVCC67ScMAsMXeZ/wsfpTTsklwDYcB80I15flv3o2m0dvKd0LcraTRjpHXdkrTSVAyOI4K5o4EJp6mdIY4WdqV7I298jg0HzKjNcqKqkGejLQ7IIX6SqR1QS2lYf5j25yAHOxwaOIJ3BX0TJJHGee5kPZBNxG0nBo58VYaY2elipGACClY0tAN77N42bXMFrz4qOeUHALi4vGuVLY6eGwqVsgdjmpYYicguwQ3I5q7pKTcPE8Fx23ojqdIChpOVyiPsp7+QHxRU0gHVaMPf3pFj9i+TfeeQ3oFYEaTi5o8bn2IeaMDJ214EI90RHawQj88FLZSIAEWzRpe0OcLsBs6xxspWUBD2h+F7ZcCtLSU4ju31TlfjvC6OHwHNvNp+6GONiqK0KKOh+zu22AuhcOtvsDxR8NI2N7XRdh/q7vBSOk6GTYI+7dlfdfgrCKlsABkL25XXVDDzNpdH7Py8mc08Skm+v1X3Qyae2JIb+Z3wCp6qujcbBr53cMdnyVrV0gz6MyHm4e4lVs/2ggta1sTcr4Cw71eM53T+G/ml8iwlHp81+TNacrHX2XAMtjsNsLDmql+kcLNAHcidZKRjCOjlMjs3EjDwVDJCbZriq3qdi20JaubbA5OBLhnbLZJ4XTDJc7riwvbdzQzoHjI34/Q3J0srQ0lxIOG44Y24c75rZLohNk07GP2S7B2Aa5tyTjkbd90TSRCtidSzHZkBPRPOPRuyDv0ONg4c75hV0eABNsbHnbmN29FVcIsJWDFmeFrt378PldEZOErJlFSVAug6Z8QfHI0texxa9p3OabH/lHPcSr3TsYkihqhm9vRyHi5g6jjzLfcFmhUAGy7Xq7OLbQksU22KcXJoKAHJJu0kmIApqENACLZToiGPBSHBZtl0KCOyhoHD/AFShacumB8Q1zh7QESwrNSVxbpKmcPVlafYU8PvCn3Tc1kZZWVIta5YRfgQbDz2kohc3VlrbTbM7Kho+7mYGlwGAcCXNF+d358QgIAvN4iLjNo78CWaCZY6PbjdW87tmMN3nE/JVWjHWdYqw0mDtDmAs491sctZJD9GUwe8A5ZlXTIg9/wCVmAG66rNXnjbcN9sFZ6Pfcvbzv4FdnCxjljfVv6bI5eIbzPyXyD19H0rj+Ue1A0eiNphJ7QOHhuVtRS9dzTn77KWOzXkbne9aLCw8R531bT/ojmTgsq8qAq+EvYHNGLfZZKnl6eOxwe36v3IiplMTtq3VOaIZEw9duZGY396tQzTevlJeK8US51FfR/0VsJMjSx+bXDHuU1VPPlGzxJHuKZUF9yIhzLufequoYR/EmtyaSSsHiuCrXwu0tvNmqgpO9PTf6D5TWHMtH7mi3hdCVQY0f+4mc8/gjOHmo566NuTXOPF7j7hZBOndL1WhoBzDR7yuaWIvG/Vt/b+zojB+n8V9wCt2ZHXjjDQMMCTvzJOa62hbaxCsJqWNgsHFz99sGt5cyh96zd2aqqKusoLC7cOXyVZMwObZwscsr5cVrQA4ELO10AD75K4SJaAGxFmR5ZXwPLei6Jlw4X6paQRjwzsd5wXdnBdjittHHI9/1daOdqmJRLqlcDoo4dmSMjxBb7llZIr5LV6RZ0NBTw4bUrjKf0tbYe8LNuj2V6EVUIryOCTuUvUawYLuymSgpwVEndlJNskmINcbKF7kpn5qKmY57g1oLicgBclYGpMHYLIw0ks1cwxRueGOa5xaMGtBu4k5ZXXsOg9SS4B1SbD8A+JWwpNHRRM2I2Na0gjAAZ4LpwcJ7swxMRbIyGr8zKimNPNli1p3tcOyQdxytzBVNNTyRPMcoAcOGThue3kfYcFXt2opCASCCQe8ErXU9ZFVxiOfB47EgzafiOSnieG5sbW48DH5b12KiCSxWhY8TMtfrDL5Khr9HywGzx1fVe3Fru47jyKbS1Jabgrxu1hyakvVHqaTScWWcEzo3gjMZhXDZsRLHiPXbvHFVTalkvb6rtzhke9Obtwm4NxxGR71cJZdtvqn++5Eo5t9/kt6x4daRhsd3yPNStmEreDxxVVFO117dUnNp7LjyO4rvRuv1b3G71h8wtea7bq09/3xM+Wqrati8jqA4FrxiBiDv5hRUBttAdnMX4IZpdsgvFnDLxGSHcerYlwHBuJPMnctXju0309/5MlhKmkG1OkIm4Hre5V8ul4t0TT3hNMDN0LifzOKjMBzEUbebiPiVjPFxHtX8L7o1jhwXj7/AJJ4qkyfw4WDmQLLksA/mOJP4Ix7yFExp9aS4/CwHywwRBge4YARs4nMj3lKLclrq/3otPdlNKL00/f3YoKsdbsgdxvblfeVCGnNXM9BG3MknhlfwGQQU542AGQG5YSi09TaMk9iEYC6z2k37Tjb6HNWdbWblUWunEY6Ft/r3q60PooSuJk6sTOtK7uxDAee/km6H0Q6QbTvu424ukdl3NBzd7EBrRrA0tFNTdWEHE75Dvc47128Pw7m88tvk5cfHy9mO/wQaV0kampc9oOw0bLABg1gsB3IWQYLVeiujBFQ9wuDsR4/uc73sV3prU2OS7ouo7h6p8F6Dw3LVHCsRLQ84p3BwTSEZV6Mkp3FsjSOB3HuKAmNjdZVRpY/ZSTdtdTAO0ToaSpfsxjf1nHJo5r07QOrsVK3qjaee085+HAI3Rmjo6eMRxi1szvJ3klErfDwlH1MMTEchEpLoC6AtTI8y1ro9ipfwcdseJ63tugInWyWw1zotrrDNvWHMHtD2A+CxzEqGmX+jtOkDYlAew4EOxCKl0NFKNqneGn8Dzh4HMLMXU0M7m5FZ4mDDEVSRpDElB3FhdTRywn7xhbzzaf3DBS0uknNFr4cNyIotY3tFndYcDiiTJSTdpmweLDb2ZexefP/ABzWuHL3O2HGp6TRA2eN/wCU8sR/hXdJTnZB2g62XEeKqhoJh/hTtPAPBB8x8kSyjqoxZga4cWuHxWEcDFg+3Bv0/BpLFw5rsy9wuoa53acGjn8lD0cY/mnwCr6oVF8Yn94bf3IJ08m9jx+w/JZSbu3H3s0jHTSXtRdkxb3uKQmgGTSTzuqD7S/g7+k/JO6SQ5Mef2u+SnM+kV7FZF1f1NCNJgDqtDe4ISbSV8yfr2qqFFUOyif/AEke9SDQNQcw1g4ueB7rq6x56U/Yn/VHdo7PpIZNVTPWk5K1doSNv8aob3Rgn2lKKekjP3cZkdxkNx/TktocDjS309SJcXhR21Kak0bJM7qNJ42yHe44K4h0ZBTjaqHCR4xEbD1R+p2/uU02lZHiw6reDcB7FT6QitcrvwuBhDWWvwcWJxkpaLT5A9Y9YJJur2Yxg1jcAAsy7NGVJuUToHRvSzNuOoCC7uGIb4lbvVmSdHp2o9B0NIwHtOu93e7IeA2R4LQhC0YswdyKatKoyuyGtomStLZGhwPH4LzjWnVJ8N3x3dHv4t7+IXqASIBFiFMoqW5UZNHg2xzSXtP+gwf7TPIJLPk+ZrzfIMXQkE4LYwEAnJAJwCBlTp6G7QfBYPSFJsm47J9h4L02rg2mELG1sNiQRhvT3J2ZmLLtkXUUuziMR7u9D2SKIyFy6ksmkIA62dw3qaPSsjcnHzQrkwhAFxHrJMPXKmGt0w3rPFRuRbCkaR2uMvEeQUMmt83FZ1yY4IthSLifWeY+uVXz6Wkdm4nxQbgm2Stj0JHTuO9FUhxQICKY61kIGarRFMZMst5Wjj1fjIs8XVXoStjjYBdX9NpWN2TgtLM6KqfUWlcLBrmHi17r+RuEyl1X6C2wbt59rvPFadkgPcnyGygoEYp42k5KCTDEKekffAJsEOsnhqeIUnnmkM5trqYkgBgCcAuNTggBwCkYEwBTNCQzizmmqPEkZFaN7kJVR7QsmhNGHljsgpqYHLA+xaGspLEqsliVEFLJERmFGQrZzFBJCDu8kqHZWOCYQjnUvA+aidTFA7AyEwhEvhPAqIxngfJAWDEJjgiTGeCYYjwSHYK4LgCJ6ApCm4lFBYNZStbgphCE4NRQWTRPwzT6YHaAueZUcQRlNEgReaKr5G5EubwOdu9aal0gHt5jd7ws1SM2Rcqd82z1x+7mOKYi7lmQ9NXbEgvkTY9+4/BV0lbcKq0hVYHFaUTZ6YFHO1BauV3TU0Um8tsf1NwPtCPny8VgakCSSSYhoTwmMKeEwJGpy4xOKQDCoZChdYNJfZqeWe210bHO2bgbRAwbc5XNl4Vpb0g6RfJfpNjfsxbIaAcQDcElJyoqMWz2ivnAe0OGDsA7g7ge/wCaDqKdeKzekauIIc5j2/ma3wIIAN16Vqzp9tfTMkAIe24cDytcg77HeqjJMiUWixmp0I+JW8B2hjmEyWnVkFK6NRlis5KdQPhQBXOamOBRzolE6JAALgmFqMMSaYkBYEWLnRo3oUuhQFgXRroiRohUnQJUFgcMaOphigppgCGjM5BTtdYJNlIlqKs7XLd3IukqL4FUlbJ1h3ImgepGySrk2CW8Dh3blS6QrcCrDWJ9iDyCyNbV5qnKgjGz1v0U1G1RuH4ZXgeIa74la2odkFkvRPSllCCc5HvkH6cGtP8A2rTyPuSoRTOrqj2klQhBSAqMJwQImaVIVA0qVrkhlZp2hbPBJC8XbI0tPiPfey+etPaq1NO8tDXOaMiG3wXvmtmsUNDF0kpzNo2DtPdbIcAN5XiusuvFXMdpsgiZubHYYY2u7tHvv4JOupUVLoY7/SZ3G2w4ftIXpeqrTTRMYy42bnHe44uJ71m9Utc5PtDIqg9JHI4M2nAbbHONmkOGYva4PG69On0VwCcYpq0TOTTpljoutZILjB28IjpWkkLD6erI6UtL5RG7NuPWIGfVGJCC0fr5E91nOFzvFwDzscQqUujIp7o9AnwF0C5xUdDpMPGdxuKnOyrogjcRzXBHfJdLeClhbZFCsHdTpn2dWFlwtTCwA06Hey6tHIOadrUBZFDABiUDpGqd2Yxid/BPbXCRxaHC/C+NuNlZUVEBjvUvXYa0M1TaDmxJOJ37/PgrBtJIBiAe7/K1LIknRJZEVmZjJaSQuvsG3gjqWlc3Eiy0Togg6yVrQjKGYyes8hDccyfYBgqLV/Qj6uYNxDL9d3LeBzWkm0Y+qfiLMBzPw4rcau6NjhbZos0ZniefyUONuzRSpUW9EwRxhrRYABrRwAFsE8FQOlufcjqaGwuc/cq2EN6N3BcRXSDiklY6Bvcurxb0fekb7Ps09Y4mLJkpxMY3Nfxbz3L2WCZr2hzCHNIuCDcEHeClGSY3GiUJwcmXXNpMk879NGgZqiKKWFrnmLaDmNxNnlp2w3fbZ3cV45Hoerls0RS8LbDh7wvqlMMY4JZUyszR4Zqd6NJulZLUDZDSHBpxNwbhenaw6QjpKd8srrBos24Ju8jqNsOJ7lpOjQWlNGRzxujlaHMcLEHIq1S2Idt2z5g0hpF1RI6aocXPdnbAADJrRuaOCqpSL9W/LiveKz0T0hJLekbyDzb2qg0tqzoqgcOnc5z8HNju6R1txLBgBgcXWyUZH1ZedbJFDq+KpjGvjdgQCWvuWnDdvC1EOsj24TRPbzb12+zH2Kx0BpeiqT0cDrPAvsPbsOIGezudbkU6vrKNjix9RA1zcHNMjNoHgRfAq0tNGZO71RBBrLCf5jQeDjsnyKs4dLsPrt8wq6LR8E4vG+OQfkc1/nZRP1TiP8tv9IT7ROhe/wCqs/EPMIOq1lgZ2pWD9wVZ/wCkov8Abb5BSx6sxjJjR3AI7QdkDq9cmHCJr5P0tIHmVTVNfVTcI28us7zyC1rdCAblOzRI4JZZPdjzJbIxNJo9zDttLtr8VzteatYdMVDPWv8AqAKm1i07T0fVdd8triNlri+Re7Jo9vJYyr11kd2YI2jntuPnce5S6iaJOWpvIdbZhm1h8x80UzW1xzjH9X+Fh9X9NtqX9G5obJYltjg6wuQL4g2BPgr77IRuQmxNVoaFmnHP3AeZTmuLjiqWnjKPhBvZUmTReUh8lcMmLhYYAfXiqWlZbP671aU7+CYFtT2bicTuHz+SIEpdn9dyAgCy+u/pAhoWFrSJJiOqwHLm78I9pSZS8jcWHD2rq+cf+q1fxi/pPzSU5kXlZnqxtgrfUv0hVGj3BtzJBf8AhuJ6o4xnd3ZILSsGFuSzkuLrDuXPhmsz6q1X1vpq5l4Xja9ZjsHtPMK6mvuXyFBUvjeHxucxwyc02IXpuqnpilisysb0jcukbg4d7d62UvEycfA9ubLxUrJFR6D1opKtt4ZWk8L2I7wVciLx7lejI1RNdcK4oy9CA68L5q11c/8A1CpMhxdKb33AYMA5BuyvpMvWD129HrK1/Ssk6OS1ndXaa8DK4uLHddKUbRUJKL1PCX1Do5AYnFrmnquabEHK4I703oyCQ7BwwOe7mvWNC+iURSB80oeAbhrW2B77lWmnfR3FMdppLHcsvJJYbobxVZ4sydzCHMcWv3OY4gjucMQvd9SaqSejhfMbyFnXNrXxOyTzIsTzWWp/RaQ8F0gIHJejaI0YIYwwblcItbmeJJS2HdAl0CO2FzZV2Z0A9AmPhVgWrhagKPnrXuikirpnPBIe7ba45EEDC/LLuAVG+ocW7IwHJfStVRMfg9od3gH3oZuioW5RsH7WqHh29zVYtLY8b9HWgZX1LZSxwY2/WIIBJBGHHAleunRYO5HN2RgPYiWA7lSioqiJScnZSHQ30F1ujtjIW960IidxsOOAVZpTSVNTAumkaO8/BIYPBSOP1gu11dHTtLpXgAc7BYDWb0tNF20jNrdtHAeAXmGltNzVLtqZ5dy9UeClyS2KUH1PQtbPSo94MVH1RkZD/aPiV5nNM57i55LnHEkm5J5lRpwas27NUqOrik2ElNjo2OmILXWLo2bUgHE3+K3msTvu3nk63g0nywWR1ch2pXflje73N/uWWG+y2aTXaSBJmWKisj6qBDmPFaJktEcEzmHaY4tcMi02K2mgfSjW09g5wlaNzs/NY0sUZanZNHvOhfTLTSWE7DGd53ea2ej9aKOcXjmbjxIC+UbJ0crm9kkdxI9ypSZLij7BADh1XNPcVC+nkGS+WaHWmri7Ez/ElaKh9K1dHm/a71WclwPoAMdvCjfcbl5BSem2cduNp8P8q1g9N7PXgHhdVnQuWz0gO5KQOXn8fpopjnF7f8KX/rJSf7R8wnnRPLZu9pcJWEd6ZKTdEfNCy+meDdEfP/CM6Dls9EsfoJdGeBXlk/pqHqw+ZKqqr0zVB7EbR9d6M6Dls9mfSOPLxUbqRo7bwPrmvAa30n10mT9nuVBW6y1UvbmefEpcwrln0bWaeoYO3K3D8wPsCy2lvS/Sx3ELC87rCwXhD5C7tEnvJK4pc2UoJG8056VKya4jIiaeGfmsVV1skpvI9zz+Y3UCSluxnCusScMFLTNukM6xiJihT4okdDCobLSBeiXFa9CF1TY6DNZakWkGYDfa9wt7AfoIHVGl+6nk47MbeP4j/au63yWwGbgy/MN2v8eaP1Zj2aJp/HK53g2w/tUbYZS1mC11Bck24fBVb6Q4+Ps/5Wom2j5j2AoWWDPfgbeLiPgmpDaM26msPr63qIw5q/lp8fE/BBSUxs5VZNFM6JROYrd1Obd6FlisqUiWgAhNIRBjUJarIoakugKQxG10ARJJ2ylsoAZZJP2UtlADCE1SbKZZMBBdsk0J+ykA2y6AnBqe1iLHQwBLZRDIkuiSsdA8jer4/BFaMjvdRzs6viPcUZoMdrwSewdQmGPEo6Bi5DFii4BZQy0O6LkEk9JTTGU+uPaZ+k/2K80L/wDDp/3/APm9JJKXcQR77CnfP/xKjqN/16xSSUI0ZA7Pz96Clyd9b11JUiQSozb4oSpz8fmkkrRLAePihpVxJaoyYokU/JJJDGgdOSSQI4c0kkkDOFRlJJNCYmp5XEkAh4U0S4kpZQVDn4rkmaSSkZBWdnxHuKI0Dm7u+KSSr/knqXkPyU8KSSgs4kkkgD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90500" y="-2460625"/>
            <a:ext cx="54483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6" name="Picture 8" descr="https://wallingfordcoffee.com/wp-content/uploads/2014/11/product-cap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20888"/>
            <a:ext cx="1902534" cy="19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trbimg.com/img-51f86c5d/turbine/sns-health-self-magazine-fat-swaps-20130730-003/636/636x3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48" y="5120772"/>
            <a:ext cx="1196754" cy="6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3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</TotalTime>
  <Words>270</Words>
  <Application>Microsoft Office PowerPoint</Application>
  <PresentationFormat>On-screen Show (4:3)</PresentationFormat>
  <Paragraphs>162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WHICH HAS MORE FAT?</vt:lpstr>
      <vt:lpstr>REVIEW:</vt:lpstr>
      <vt:lpstr>WHICH HAS MORE FAT? </vt:lpstr>
      <vt:lpstr>WHICH HAS MORE FAT? </vt:lpstr>
      <vt:lpstr>WHICH HAS MORE FAT? </vt:lpstr>
      <vt:lpstr>WHICH HAS MORE FAT? </vt:lpstr>
      <vt:lpstr>WHICH HAS MORE FAT? </vt:lpstr>
      <vt:lpstr>WHICH HAS MORE FAT? </vt:lpstr>
      <vt:lpstr>WHICH HAS MORE FAT? </vt:lpstr>
      <vt:lpstr>WHICH HAS MORE FAT? </vt:lpstr>
      <vt:lpstr>WHICH HAS MORE FAT? </vt:lpstr>
      <vt:lpstr>WHICH HAS MORE FAT? </vt:lpstr>
    </vt:vector>
  </TitlesOfParts>
  <Company>Health Canada - Santé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fat in different foods</dc:title>
  <dc:creator>Brigitte Pereira</dc:creator>
  <cp:lastModifiedBy>Brigitte Pereira</cp:lastModifiedBy>
  <cp:revision>8</cp:revision>
  <dcterms:created xsi:type="dcterms:W3CDTF">2016-02-23T20:53:03Z</dcterms:created>
  <dcterms:modified xsi:type="dcterms:W3CDTF">2016-02-24T22:05:11Z</dcterms:modified>
</cp:coreProperties>
</file>