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71" autoAdjust="0"/>
  </p:normalViewPr>
  <p:slideViewPr>
    <p:cSldViewPr>
      <p:cViewPr varScale="1">
        <p:scale>
          <a:sx n="88" d="100"/>
          <a:sy n="8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43314-0762-4464-B215-2511C4F1B4AD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5B264-D07D-4192-85F2-7DCFCC0783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09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Brown rice.</a:t>
            </a:r>
            <a:r>
              <a:rPr lang="en-CA" baseline="0" dirty="0" smtClean="0"/>
              <a:t> </a:t>
            </a:r>
          </a:p>
          <a:p>
            <a:endParaRPr lang="en-CA" baseline="0" dirty="0" smtClean="0"/>
          </a:p>
          <a:p>
            <a:r>
              <a:rPr lang="en-CA" baseline="0" dirty="0" smtClean="0"/>
              <a:t>1 cup of brown rice = 3.1 grams of fibre</a:t>
            </a:r>
          </a:p>
          <a:p>
            <a:r>
              <a:rPr lang="en-CA" baseline="0" dirty="0" smtClean="0"/>
              <a:t>1 cup of white rice = 0.9 grams of fibre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264-D07D-4192-85F2-7DCFCC07830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47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 orange. </a:t>
            </a:r>
          </a:p>
          <a:p>
            <a:endParaRPr lang="en-CA" dirty="0" smtClean="0"/>
          </a:p>
          <a:p>
            <a:r>
              <a:rPr lang="en-CA" dirty="0" smtClean="0"/>
              <a:t>1 orange =</a:t>
            </a:r>
            <a:r>
              <a:rPr lang="en-CA" baseline="0" dirty="0" smtClean="0"/>
              <a:t> 3.1 grams of fibre</a:t>
            </a:r>
          </a:p>
          <a:p>
            <a:r>
              <a:rPr lang="en-CA" baseline="0" dirty="0" smtClean="0"/>
              <a:t>1 cup of orange juice = 1 gram of fibre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264-D07D-4192-85F2-7DCFCC07830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56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 pear. </a:t>
            </a:r>
          </a:p>
          <a:p>
            <a:endParaRPr lang="en-CA" dirty="0" smtClean="0"/>
          </a:p>
          <a:p>
            <a:r>
              <a:rPr lang="en-CA" dirty="0" smtClean="0"/>
              <a:t>1 pear (with skin) = 5.1 grams of fibre</a:t>
            </a:r>
          </a:p>
          <a:p>
            <a:r>
              <a:rPr lang="en-CA" dirty="0" smtClean="0"/>
              <a:t>1 banana = 1.9 grams of fibre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264-D07D-4192-85F2-7DCFCC07830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971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 cup of pork and beans </a:t>
            </a:r>
          </a:p>
          <a:p>
            <a:endParaRPr lang="en-CA" dirty="0" smtClean="0"/>
          </a:p>
          <a:p>
            <a:r>
              <a:rPr lang="en-CA" dirty="0" smtClean="0"/>
              <a:t>1</a:t>
            </a:r>
            <a:r>
              <a:rPr lang="en-CA" baseline="0" dirty="0" smtClean="0"/>
              <a:t> cup of pork and beans = 14.7 grams of fibre</a:t>
            </a:r>
          </a:p>
          <a:p>
            <a:r>
              <a:rPr lang="en-CA" baseline="0" dirty="0" smtClean="0"/>
              <a:t>3 </a:t>
            </a:r>
            <a:r>
              <a:rPr lang="en-CA" baseline="0" dirty="0" err="1" smtClean="0"/>
              <a:t>oz</a:t>
            </a:r>
            <a:r>
              <a:rPr lang="en-CA" baseline="0" dirty="0" smtClean="0"/>
              <a:t> of steak = 0 grams of fibre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264-D07D-4192-85F2-7DCFCC07830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28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½ cup of almonds</a:t>
            </a:r>
          </a:p>
          <a:p>
            <a:endParaRPr lang="en-CA" dirty="0" smtClean="0"/>
          </a:p>
          <a:p>
            <a:r>
              <a:rPr lang="en-CA" dirty="0" smtClean="0"/>
              <a:t>½ cup of walnuts = 2.5 grams of fibre</a:t>
            </a:r>
          </a:p>
          <a:p>
            <a:r>
              <a:rPr lang="en-CA" dirty="0" smtClean="0"/>
              <a:t>½ cup of almonds = 8.2 grams of fibre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264-D07D-4192-85F2-7DCFCC07830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35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Oatmeal </a:t>
            </a:r>
          </a:p>
          <a:p>
            <a:endParaRPr lang="en-CA" dirty="0" smtClean="0"/>
          </a:p>
          <a:p>
            <a:r>
              <a:rPr lang="en-CA" dirty="0" smtClean="0"/>
              <a:t>¾ cup of cream of wheat = 0.7 grams of fibre</a:t>
            </a:r>
          </a:p>
          <a:p>
            <a:r>
              <a:rPr lang="en-CA" dirty="0" smtClean="0"/>
              <a:t>¾ cup of oatmeal = 2.7 grams of fibre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264-D07D-4192-85F2-7DCFCC07830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Peas</a:t>
            </a:r>
          </a:p>
          <a:p>
            <a:endParaRPr lang="en-CA" dirty="0" smtClean="0"/>
          </a:p>
          <a:p>
            <a:r>
              <a:rPr lang="en-CA" dirty="0" smtClean="0"/>
              <a:t>½ cup of cooked peas = 5.7 grams of fibre</a:t>
            </a:r>
          </a:p>
          <a:p>
            <a:r>
              <a:rPr lang="en-CA" dirty="0" smtClean="0"/>
              <a:t>½ cup of cooked green pepper = 1.1 grams of fibre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264-D07D-4192-85F2-7DCFCC07830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303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Yogurt</a:t>
            </a:r>
            <a:r>
              <a:rPr lang="en-CA" baseline="0" dirty="0" smtClean="0"/>
              <a:t> and flax seed.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1 cup of milk = 0 grams of fibre</a:t>
            </a:r>
          </a:p>
          <a:p>
            <a:r>
              <a:rPr lang="en-CA" baseline="0" dirty="0" smtClean="0"/>
              <a:t>½ cup of yogurt with ¼ cup of flax seed = 6.1 grams of fibre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264-D07D-4192-85F2-7DCFCC07830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914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 cup of split pea soup</a:t>
            </a:r>
          </a:p>
          <a:p>
            <a:endParaRPr lang="en-CA" dirty="0" smtClean="0"/>
          </a:p>
          <a:p>
            <a:r>
              <a:rPr lang="en-CA" dirty="0" smtClean="0"/>
              <a:t>1 cup of split pea</a:t>
            </a:r>
            <a:r>
              <a:rPr lang="en-CA" baseline="0" dirty="0" smtClean="0"/>
              <a:t> soup = 4.5 grams of fibre</a:t>
            </a:r>
          </a:p>
          <a:p>
            <a:r>
              <a:rPr lang="en-CA" baseline="0" dirty="0" smtClean="0"/>
              <a:t>1 cup of chicken noodle soup = 0.4 grams of fibre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264-D07D-4192-85F2-7DCFCC07830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55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BA293B1-01CD-4629-919A-3CBAD2AA32F5}" type="datetimeFigureOut">
              <a:rPr lang="en-CA" smtClean="0"/>
              <a:t>2017-06-19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3142F37B-6F19-484C-8CC7-988F525BA435}" type="slidenum">
              <a:rPr lang="en-CA" smtClean="0"/>
              <a:t>‹#›</a:t>
            </a:fld>
            <a:endParaRPr lang="en-C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v2dye5v_KAhXD6RQKHdcoBT4QjRwIBw&amp;url=https://tastespace.wordpress.com/2012/01/18/smoky-split-pea-soup-with-roasted-garlic-and-sage/&amp;psig=AFQjCNEo1srj-HpruPeCkq7MZJItN3s9tA&amp;ust=145583285954369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a/url?sa=i&amp;rct=j&amp;q=&amp;esrc=s&amp;source=images&amp;cd=&amp;cad=rja&amp;uact=8&amp;ved=0ahUKEwjtvr6w5v_KAhWBvxQKHfvLBuIQjRwIBw&amp;url=http://foods.weneedfun.com/chicken-noodle-soup/&amp;psig=AFQjCNHu1zhr8v7jg15ceNVIxWW4dsQnjA&amp;ust=1455832911884861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NpfmBvP_KAhWkuIMKHYQHCQ8QjRwIBw&amp;url=http://store.foodforhealthinternational.com/White-Rice-20-serving-pouch.html&amp;bvm=bv.114195076,d.amc&amp;psig=AFQjCNGDKAD3rZA5GsLuSaDGs4CnGfUvuA&amp;ust=14558215401574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hyperlink" Target="http://www.google.ca/url?sa=i&amp;rct=j&amp;q=&amp;esrc=s&amp;source=images&amp;cd=&amp;cad=rja&amp;uact=8&amp;ved=0ahUKEwiZt4GavP_KAhVDk4MKHTK2D5gQjRwIBw&amp;url=http://keeprecipes.com/recipe/howtocook/taro-sweet-potatoes-brown-rice&amp;bvm=bv.114195076,d.amc&amp;psig=AFQjCNFKTN7A9-7DqbUN73gWCbzRa8UekQ&amp;ust=1455821589446537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KzZDuvP_KAhWjkoMKHQJeAgwQjRwIBw&amp;url=https://www.ifixit.com/Teardown/Orange%2BTeardown/13470&amp;bvm=bv.114195076,d.amc&amp;psig=AFQjCNHwdNOCLgALM3oGSPvwjyrUt-9BwQ&amp;ust=145582176501875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www.google.ca/url?sa=i&amp;rct=j&amp;q=&amp;esrc=s&amp;source=images&amp;cd=&amp;cad=rja&amp;uact=8&amp;ved=0ahUKEwiP3rf9vP_KAhWkkIMKHVveB50QjRwIBw&amp;url=http://www.stylepinner.com/1-cup-of-juice/MS1jdXAtb2YtanVpY2U/&amp;bvm=bv.114195076,d.amc&amp;psig=AFQjCNGlk4dGuCEo5D3lbO9iAWPGTEGAaQ&amp;ust=1455821800940547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Tk46Evv_KAhWqm4MKHXYoBC4QjRwIBw&amp;url=http://science-all.com/banana.html&amp;bvm=bv.114195076,d.amc&amp;psig=AFQjCNGFlRsoiWZZO22841GGSNj_F6lg3A&amp;ust=145582208450037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://www.google.ca/url?sa=i&amp;rct=j&amp;q=&amp;esrc=s&amp;source=images&amp;cd=&amp;cad=rja&amp;uact=8&amp;ved=0ahUKEwj4wtiQvv_KAhUmv4MKHT_tA0kQjRwIBw&amp;url=http://www.gourmetegypt.com/pear-imported&amp;bvm=bv.114195076,d.amc&amp;psig=AFQjCNG9G1NmzegcVECOXiqPHHg6OHCEIQ&amp;ust=1455822110843807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cr6ed5P_KAhXFVhQKHTjCBIoQjRwIBw&amp;url=http://betterwithbutter.com/bring-on-the-beans/&amp;psig=AFQjCNGkExtgUAfRS9UxOBMvHCh-pjKAvA&amp;ust=145583233058794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://www.google.ca/url?sa=i&amp;rct=j&amp;q=&amp;esrc=s&amp;source=images&amp;cd=&amp;cad=rja&amp;uact=8&amp;ved=0ahUKEwiNiJay5P_KAhWDzRQKHU_eC08QjRwIBw&amp;url=http://fabweb.org/2015/10/16/dry-brining-as-one-of-the-best-methods-of-cooking-steaks/&amp;psig=AFQjCNGljbX0GJUnqugzLfHMiztqC78TcQ&amp;ust=1455832377511004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iotIvE5P_KAhWCTBQKHdj1C8AQjRwIBw&amp;url=http://www.dryfruitfactory.com/walnut-without-shelf_28.htm&amp;psig=AFQjCNFQVif1KYeW0f-5OctEi5ID53ha0A&amp;ust=1455832417794695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a/url?sa=i&amp;rct=j&amp;q=&amp;esrc=s&amp;source=images&amp;cd=&amp;cad=rja&amp;uact=8&amp;ved=0ahUKEwiCuenf5P_KAhVBPBQKHRPHAWkQjRwIBw&amp;url=http://www.sheilakealey.com/2014/04/28/mixed-berry-yogurt-breakfast/&amp;psig=AFQjCNGHvzvR4S079ueETdNBQcfEQ54eFw&amp;ust=1455832459884510" TargetMode="External"/><Relationship Id="rId5" Type="http://schemas.openxmlformats.org/officeDocument/2006/relationships/hyperlink" Target="http://www.google.ca/url?sa=i&amp;rct=j&amp;q=&amp;esrc=s&amp;source=images&amp;cd=&amp;cad=rja&amp;uact=8&amp;ved=0ahUKEwjEro3Y5P_KAhWBtxQKHbcODR0QjRwIBw&amp;url=http://www.sheilakealey.com/2014/04/28/mixed-berry-yogurt-breakfast/&amp;psig=AFQjCNGHvzvR4S079ueETdNBQcfEQ54eFw&amp;ust=1455832459884510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Qwc_05P_KAhWCuxQKHalGB7YQjRwIBw&amp;url=https://www.pinterest.com/pin/1407443611610594/&amp;psig=AFQjCNHw-FvVvyWH6fa9px03vgj0i-KfSQ&amp;ust=14558325188479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a/url?sa=i&amp;rct=j&amp;q=&amp;esrc=s&amp;source=images&amp;cd=&amp;cad=rja&amp;uact=8&amp;ved=0ahUKEwiJpcuC5f_KAhXMchQKHUKOAaIQjRwIBw&amp;url=http://www.natural-homeremedies-for-life.com/oatmeal-mask.html&amp;psig=AFQjCNEz-ElUnBQdJPN4HecHB6X_CN-STg&amp;ust=1455832546515500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fhv2r5f_KAhXH7xQKHYToC9MQjRwIBw&amp;url=http://www.stylepinner.com/green-peas-cooked/Z3JlZW4tcGVhcy1jb29rZWQ/&amp;psig=AFQjCNEMSePubH6usBY8pcYTATFEVTb32Q&amp;ust=145583261632163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a/url?sa=i&amp;rct=j&amp;q=&amp;esrc=s&amp;source=images&amp;cd=&amp;cad=rja&amp;uact=8&amp;ved=0ahUKEwjQ18K75f_KAhUJShQKHRotAhEQjRwIBw&amp;url=http://www.moes.com/food/menu/ingredients/&amp;psig=AFQjCNFO1Ku7l9HCytxhCTI8GxCKt6DSJg&amp;ust=1455832667150472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iUluPT5f_KAhVBlhQKHepxAw0QjRwIBw&amp;url=http://health.clevelandclinic.org/2014/11/can-drinking-too-much-milk-make-your-bones-more-brittle/&amp;psig=AFQjCNGJxBROFaedcc5IzMG182wB-OGuUA&amp;ust=145583271705361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a/url?sa=i&amp;rct=j&amp;q=&amp;esrc=s&amp;source=images&amp;cd=&amp;cad=rja&amp;uact=8&amp;ved=0ahUKEwit4MX55f_KAhUJXBQKHehvCC0QjRwIBw&amp;url=http://thekeenpeach.com/2014/05/&amp;psig=AFQjCNE_mEjmh9C8EJF6ZuM94vOoL_axwA&amp;ust=1455832752633059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117180" cy="1470025"/>
          </a:xfrm>
        </p:spPr>
        <p:txBody>
          <a:bodyPr/>
          <a:lstStyle/>
          <a:p>
            <a:r>
              <a:rPr lang="en-CA" dirty="0" smtClean="0"/>
              <a:t>Which food has more fibre?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725144"/>
            <a:ext cx="7117180" cy="861420"/>
          </a:xfrm>
        </p:spPr>
        <p:txBody>
          <a:bodyPr/>
          <a:lstStyle/>
          <a:p>
            <a:r>
              <a:rPr lang="en-CA" dirty="0" smtClean="0"/>
              <a:t>ADI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01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food has more fibre?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844824"/>
            <a:ext cx="3471277" cy="405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1 cup of split pea soup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1891917"/>
            <a:ext cx="3469242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1 cup of chicken noodle soup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pic>
        <p:nvPicPr>
          <p:cNvPr id="9218" name="Picture 2" descr="https://tastespace.files.wordpress.com/2011/09/dsc_42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5795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oods.weneedfun.com/wp-content/uploads/2016/02/Chicken-Noodle-Soup-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7568"/>
            <a:ext cx="2817640" cy="18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2715" y="6093296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4.5 grams of fibre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088" y="6093296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0.4 grams of fibre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food has more fibre?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99592" y="1687635"/>
            <a:ext cx="3471277" cy="4051301"/>
          </a:xfrm>
        </p:spPr>
        <p:txBody>
          <a:bodyPr/>
          <a:lstStyle/>
          <a:p>
            <a:pPr marL="0" indent="0">
              <a:buNone/>
            </a:pPr>
            <a:r>
              <a:rPr lang="en-CA" sz="3000" dirty="0" smtClean="0"/>
              <a:t>1 cup of brown rice 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48064" y="1835397"/>
            <a:ext cx="3469242" cy="4051302"/>
          </a:xfrm>
        </p:spPr>
        <p:txBody>
          <a:bodyPr/>
          <a:lstStyle/>
          <a:p>
            <a:pPr marL="0" indent="0">
              <a:buNone/>
            </a:pPr>
            <a:r>
              <a:rPr lang="en-CA" sz="3000" dirty="0" smtClean="0"/>
              <a:t>1 cup of white rice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http://store.foodforhealthinternational.com/images/products/459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eeprecipes.com/sites/keeprecipes/files/brown-rice-plate-jpg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94405"/>
            <a:ext cx="2486100" cy="16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8782" y="5949280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3.1 grams of fibre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2120" y="5949280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0.9 grams of fibre</a:t>
            </a:r>
          </a:p>
        </p:txBody>
      </p:sp>
    </p:spTree>
    <p:extLst>
      <p:ext uri="{BB962C8B-B14F-4D97-AF65-F5344CB8AC3E}">
        <p14:creationId xmlns:p14="http://schemas.microsoft.com/office/powerpoint/2010/main" val="14373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food has more fibre?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772816"/>
            <a:ext cx="3471277" cy="405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1 cup of orange juice 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750750"/>
            <a:ext cx="3469242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1 orange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pic>
        <p:nvPicPr>
          <p:cNvPr id="2050" name="Picture 2" descr="https://d3nevzfk7ii3be.cloudfront.net/igi/KRLMkuaBjm5mKDD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220914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APEA8QEA8QDhAPDw0QDxIPDw8PEA8QFBEWFhURFBQYHCggGBolGxQUITEhJSkrLy4uFx8/ODMsNygtOisBCgoKDg0OGhAQGiwkHCQsLCwsLCwvLCwsLCwsLCwsLCwsLCwsLCwsLCwsLCwsLCwsLCwsLCwsLCwsLCwsLCwsLP/AABEIAOEA4QMBEQACEQEDEQH/xAAbAAEAAgMBAQAAAAAAAAAAAAAAAgMBBAUGB//EAEIQAAIBAgMEBgYFCQkAAAAAAAABAgMRBCExBRJBUQYTYXGBkSIyUqGxwRQjQpLRJFNiY3KCsuHxFRYzNENzg6LS/8QAGwEBAAMBAQEBAAAAAAAAAAAAAAECAwQFBgf/xAAwEQEAAgIABAMGBgIDAAAAAAAAAQIDEQQSITEFQVETFCIyYZEjM1JxgaFDUwYVQv/aAAwDAQACEQMRAD8A+4gAAAAAAAAAAAAAAAAAAAAAAAAAAAAAAAAAAAAAAAAAAAAAAAAAAAAAAAAAAAAAAAAAAAAAAAAAAAAAAAAAAAAAAAAAAAAAAAAAAAAAAAAAAAAAAAAAMAAFwFwMgYuBkAAAAAAAAAAAAAAAAAAAAAAAAi5W7AKpYqKV1n25JebA0qm2Kd7b8L8oKVV+SXzKb2lFbQnL1aVeX/HGmv8AsxqfUZ66v+YqeNakvgidDMa2I40JeFaH4DRtZ9JqLWlUT7XGS9w1IsWNjxaT5SvH3/yJQl9OgvWy7dV5ki+FRSzi012O4EgMgAAAAAAAAAAAAAAAAADDA5+O2juzVKFpVWt53doUoe3UfBclxZS19dIWiOm2nClWqSbjJyTeVSsnupfq6Sy8WSq2YbGpt3qudeX6x3j4QWSA6FKjGKtGKiv0UkSJ2AySAADDQGvUwcHw3XzjkBqzwMou8Xfu9GX4P3AVYnaU6C35pzpLKo0rVKP6Tj9qPPiu0yvaa9VqxudOpRqxnGMotSjJJxaaaafFM0iYmNwieiwlAAAAAAAAAAAAAAAAA1Nq4vqaNWrruQlJLnK2S87Fb2isbTWNy4fRHDdZReIqenPEVJ1JX4pO0b9is3btMcET1tK+T9MPTG0sxEjIAkAAAAAAAUYjDqeq8fk+aImImNSfV5ro3UeHxeIwX+nG9SkuEE91tLsamsuaZyYbTW845bZOscz1h2MQAAAAAAAAAAAAAAABz9vUOsw9aHtQemt9VbtKXrzVmE1nUuT0KxG7R+jztv0nJws8qlJybUovjZtp8jLBbpNZ8l8kbncPTGzMLAAAAAAAAAArq1FFOTaSWbbKzMR1NbeV2NV67GSxMXFxqSqQyd92EIKKirZNtq75bttTHHWbWm8tLTqvK9ajoZsgAAAAAAAAAAAAAAANPasrU325AcnA7Mpzgqsk4yn6W/Te7JSvlPL7XBvjxuZ2x830lMW1+zr0JVI2U2qi4TirN98fwIi1o6T1TOmzGV9C8TtVIsAAAAAAANSrjoRe6r1J+xDOXjwXiU5675d9U8s6c/adJYiO5JTqP0b0oT3KaerVWcdV2e4tNYkiVGFpdVXpwunbd9WKjFJprdjFaRVrJEoeiAAAAAAAAAAAAAAAAAObt2VqfhN+UWJG1gKe7Spx5Qj8CsC1RS0y7iZEZR43t4mFsUT1idfymJ+irel9mUZd+XwOeb5Y+W8T9F9R5outUWtJvukivvHEx3x7/aUxSv6lM8e45OnK/hcp75mj/FZb2VP1Qj/ab/NS8XBfMmOOzf6bf0Tip+uEXtSXCnFd9WPyLe88Tb5cM/zo5MX6kfpdaWm6v2YTm/N2RO+Mt+mv9o/Cj1keFqVPWcpLjvy3F92P4lqcNa0/iZJn6R0R7SI+WGxS2ckrOXo+xBdXDxS1OvHjpT5YZzabT3b0IKKSSSS0SNEOHiv83T7ofxMDvAAAAAAAAAAAAAAAAAHN23DeiktWppeMRI3YyUYq7tZJPyM7XrSNymImZc/F7Ra9XLv1PD43xjkjVHVj4ffdzamJm+L82fPZfE82SPil1VwxCh35nH7xbymW3JDMas1pOa7pSRevFZo7Xn7yrOKk+ULOvm9ZOXf6XxOqviHEx/kn7ypOGnoz1r5+6P4Gn/Y8V/sn7nsaehUrTt60l3Norl4viJjc3n7yRip6QqdaT1cn3ykzm95yz3tP3W9nHotpYmcbWk+w7sHiGWkxG5Z3xRMOphtpPSa8dD6DhvE+b53JfBrs6EKqloz1a5K2jcS55rMORXX5TB9yf3i8T3Q7ZIAAAAAAAAAAAAAAAANbGwvudk18GNwNTFzv3RyPnfEs8xuNuvDVzKjufH58vNbq7awgZUnayEkW7LQwi1UpRN6wqyabCeaJt8VehHdTfxOeOs6W0tpRevxOnFjne1LTpfY76xLKYWQk0rptNaPkenw+WY6sbV2rweIdapGeSvuKy4NTal8L+J7XD5faY+ZyZKcs6elOpmAAAAAAAAAAAAAAAAK66y7mn5GWSeWNphzsUj5jxOP7deNzJI+QtO7S7YRETpLG6b0rzdjaLVhPSVtiZpS4yr8jfqgjctj2Jwga0xxE7VmVsTqrCkpI1rCJYqr0Zd1zrpHws57q+jdF5Nr7Tk+/O3xR63A2jkirnz93pz0nMAAAAAAAAAAAAAAAAI1FdPuZnkrukx9Ex3cmc+D/AJnx2fPHNOO/3dla9NtSpGzPnM9OW/0dNZVNGML7RNKWmvZLDNubaWYxRtj1KJlLdOnSNiRpEG00bVVSRvWESlE1rEqTLLV8vPM6otFY2z829siioxyztlfnxPS8Pr05mGd0j03OAAAAAAAAAAAAAAAAMAcXGq0n3n5945Tlyzp6GHrVQeNGefNqw0v6l/wrV1HSTqhuk1xT11K22JR0trnc3vSLViKx1Inqwo2L1x2jyTMs2N6xIzY2pCJSTX9MzesQjaXh55I0i9YVZvzfgsh7xEIiu1VStwWRFbTeVopp2tlr6tPm2fV8HXlxRDz88/G3DqZAAAAAAAAAAAAAAAADDEjiY9+k+8+D8d63mXo4OzW3j5tto3ho0XLRaYjpJphyNK5r17ScrPWs6K8ZeIORHf7Ca8XbunR1i5GvvVjkYdce82lPIi65eMtpT7NVKsbUhbTXnWO/DHZEx0eo2NO9GPfL4n1fCz+HDyc8fHLfOlkAAAAAAAAAAAAAAAAMMiRw8as33nwfjEatZ6WLtDUZ883YCWN4nSdMbxaKmmHIvFExCDmXiieVB1DSKLRCEqhpFE6VyqmtaGlUqp00g0pqTOyisw9f0cv9Hi+bnbzt8j6jg/yoeRxP5kuqdbAAAAAAAAAAAAAAAAAYA5G04WlfnmfF/wDIMPJO/V3cPO4057PlHYwyYEGaQsjIvCYQkzWIWiFcmaRC8QhJmkVNKpSNIhOlMpGtYQqcjWtUSPOy7UduGm9QztOo29/s/D9VSpw9mKv36v3n1eKvLSIeLe3NaZbJooAAAAAAAAAAAAAAAAAGltOlvQ7jyfF+GjLhlvw9tWcNH51enL3el3GViEoM0haEGXhMISNarqpGsLQrkzSITtTORrWDatm1YVmUG7HRSqJbnRumq2JitY005vvWnvPX4DFu+3HxV5imnu0e88tkAAAAAAAAAAAAAAAAAAa2OfoM4uPnWJrhj4nnZvNn53xMbyPWrHRFyMOVbTDZaKmkGy8QtEISZrELK5G1apUyZpEIVs2rUVykdFaqtTEVDaB1eg0rYia50pfxI9bw23x6cXGx8L3aPZh5rJIAAAAAAAAAAAAAAAAAGptF+h4nneJfk9G2D5nnqizPgc/zy9avZWzKJWhBl4hZFsvEJiFcpGsQtpVKRrEI0qlI0rArlM3qhTORrEmmvVLxKrqdDX+Vr/bqfI9Pw38z+HHxn5b6Aj3nmMgAAAAAAAAAAAAAAAAADS2rNRpyk9E1d8le1zk4zHN8Uw0xTqzg1NT8/wCIprJMPXpPRBnJC0INGkSsraNIlaJUzN6rqZGsIVSZpCFUzWopkaVRtVJ6l691Xe6E0PrqlSX2aaS7N55eaT9x7vh2Hl+KXncXfccr20ZI9VwpAAAAAAAAAAAAAAAAAACqvSUotNbyfDmJ6jibUp019ZGSi2m3GWSbWtnwfZxPC8T8G9vHtMfSzqwcTy9JcjCY2nWTlTmppNp21jJaxktU+xnx+fh8mG3LeNS9Glot2XNmel1cmaRWU7UyNoiVtqpmtYNqJGsCqRpHRG1M5G1KTb5VbdGljKlZTjSo0JVaslvJtWhFc23k3pra3aetw3BW3uzkycRXWob+ydpPDrq9/rJJxVSaeU6iVpNdl72PWr8PSHFadvVbO2vvWzNIlnMO5h69y0IbKZKGQAAAAAAAAAAAAAAAADzvSqjKFGpXppy6qMpypqDqdbFL0o7qzb5WI103Cf3eJobbw/WKpJTlCa9CdPdqQhplwkmracORyZfZX+HJH3a0rfvV6ah1FWKlTxEc/acfnZo8/L4Lw+TrjnTeOJyV6WgnhZLSdGXK1VRfvOC/gWSPltEto4yk94lr1ISXCOfKpSfwlmZT4PxNfL+144nF6ovCVnb6qSvpvOEb+bL18K4j0j7p95x+rMdk15cKcf26n/lM6KeEZfOYUtxeOPVtU+j6X+LXt2QSXvln7jtx+F46/PZlPGW/8wlU2ZhqTTanLJ6yju/vS4e478eHFT5Yclsl7/NLi7a2zGMZU6ChuzVm4x4ck+PkWtbroivm89h4NtWITL1WxsPLIvCsvX4Km0jSFXQiiUMgAAAAAAAAAAAAAAAAFNREJeF6T9BcNiZyrU97CVpO854fdjGq+dSm/Rk+3XtKzG+6azrs8xh+jmJpTarOE4qMlCrT1ed7SpyTa8G12Iz9lG9xOpa+1nWpjbbwmx4O2/Byto4VNf3W1Z+DHJFu8I9paO0r4bJpPe3aOKpSj6u9GCcr+zNXXwK+708t/db3i8NetsvFRlejKpJRtbf3INJ62cvwIjDMT0n+0Tnme7tRp4mMUuvlCMYL7bcpS/dSilrqzSaSpzaasZUqSfWVqtSUneSVRWk+1q78DO2OnmtFp9GtjcdUrpQjFqEcorSK8OPexqZjWtQRqJ3PVHDbFqzd2mWiuuiJtt6HZvRy1ro0iqsy9Lg9mqC0LRCu2/CCRZCYAAAAAAAAAAAAAAAAAAw0BCdJMjQ1K2zoy1Q0nbn19gQlwK8qdtZ9HOUpLukxo2i+jsnrOf3mJqRZH+60Xq2+9tkcieZs0ejFNcETyomzeo7Fpx4ImKo23KeDhHRE6QvjFLgNCRIAAAAAAAAAAAAAAAAAAAAAAAAAAAAAAAAAAAAAAAAAAAAAAAAAAAAAAAAAAAAAAAAAAAAAAAAAAAAAAAAAAAAAAAAAAAAAAAAAAAAAAAAAAAAAAB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4" name="Picture 6" descr="http://img1.cookinglight.timeinc.net/sites/default/files/styles/400xvariable/public/image/2010/07/1007p53-orange-juice-m.jpg?itok=whJTuju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39" y="4008276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06853" y="6093296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3.1 grams of fibre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7624" y="6093687"/>
            <a:ext cx="1924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1 gram of fibre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52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food has more fibre?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1 banana  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64" y="1772816"/>
            <a:ext cx="3469242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1 pear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pic>
        <p:nvPicPr>
          <p:cNvPr id="3074" name="Picture 2" descr="http://science-all.com/images/banana/banana-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232248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ourmetegypt.com/media/catalog/product/p/e/pear-imported-united_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16820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6056" y="6165304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5.1 grams of fibre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6165304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1.9 grams of fibre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66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food has more fibre?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1 cup of pork and beans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804147"/>
            <a:ext cx="3469242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3 </a:t>
            </a:r>
            <a:r>
              <a:rPr lang="en-CA" sz="3000" dirty="0" err="1" smtClean="0"/>
              <a:t>oz</a:t>
            </a:r>
            <a:r>
              <a:rPr lang="en-CA" sz="3000" dirty="0" smtClean="0"/>
              <a:t> of steak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/>
          </a:p>
        </p:txBody>
      </p:sp>
      <p:pic>
        <p:nvPicPr>
          <p:cNvPr id="4098" name="Picture 2" descr="http://betterwithbutter.com/wp-content/uploads/2012/06/pork-belly-baked-bea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04" y="4077072"/>
            <a:ext cx="2669619" cy="17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abweb.org/wp-content/uploads/2015/10/Asian-Style-Chimichurri-Steak-704286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67700"/>
            <a:ext cx="2639485" cy="17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2704" y="6237312"/>
            <a:ext cx="242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14.7 grams of fibre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2080" y="6237703"/>
            <a:ext cx="2044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0 grams of fibre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7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food has more fibre?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½ cup of walnuts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0999" y="1772816"/>
            <a:ext cx="3469242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½ cup of almonds 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/>
          </a:p>
        </p:txBody>
      </p:sp>
      <p:pic>
        <p:nvPicPr>
          <p:cNvPr id="5122" name="Picture 2" descr="http://www.dryfruitfactory.com/uploaded_files/product_images/Walnut%20Without%20Shelf14_08_2015_09_33_5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227361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MTEhUSExQVFRUWGBgYFRgWFxYaGBcYFBcWFhgWFhkYHCghGBwlHBQXITEhJSorLi4uFx8zODQtNygtLisBCgoKDg0OGxAQGywkICQsLCwsNCwsLCwyLCwsLCwsLCwsLywsLCw0LCwsLCwsLCwsLCwsLCwsLCwsLCwsLCwsLP/AABEIALcBEwMBIgACEQEDEQH/xAAcAAEAAQUBAQAAAAAAAAAAAAAABgIDBAUHAQj/xABBEAABAgMECAIIAgkEAwAAAAABAAIDESEEBRIxBkFRYXGBkaEisQcTMkJSwdHwcvEUFiNDgpKisuEVF1NUM2LC/8QAGgEBAAMBAQEAAAAAAAAAAAAAAAECAwQFBv/EACoRAAICAQQBBAEDBQAAAAAAAAABAgMRBBIhMVETFEFhoQVSkTJCcbHw/9oADAMBAAIRAxEAPwDuKIiAIiIAiIgCIiAIiIAiIgCIiAIiIAiIgCIiAIiIAiIgCIiAIiIAiIgCIiAIiIAiIgCIiAIiIAiIgCIiAIiIAiIgCLHtVtZDE3OA3a+i01ovxzp4fA3aZFx4DILG3UQr7ZtXROfSJCvJqB229Hzr607DjlPgAQqYRjDKKWuPNcb/AFGOcKLOn2EsZbJ+ixrutAiQ2unOYrxFD3WSvRTTWUcLWHhhERSQEREAREQBERAEREAREQBERAEREAREQBERAEREAREQBERAERYt4W5sJuJ3IbVEpKKyyYxcnhF20R2sGJxkPvJR68b6cfZm1ur4j9OS19svEuON5/C3/CwYkas3HxbuwG0rx79bKfEOEepRpFHmXLMiJF1kzOvXLcN6tPtDR7RmSaNHz37ljOiyzzNZAzkNx8yrMNrR4zm7X3PZcXZ2GXHtOEbXGvDcFj2a0jE6uQlPeVhWmL4XRDvDBtOU91PNakWktZPW49h55KUS1wT70f3hjMaHqBa8bsUwf7QpkuW+ja2+rMd5aXTwNnlKWImfZTd18k5YBxcCSvWp1FcK1GT5PLvolKxtLg3aLQPvKJt7tVLbxf8AF/U2nKSn39fhmftJ+USFFoP9Tf8AF2arjL1cM5HsrLXVPyQ9LM3aLXwb1aaGY7jss5jwRMGa6IWwn/SzGUJR7RUiItCgREQBERAEREAREQBERAEREAREQBERAEREBYttrbCYXuyHc7AofbrSYji51T7rdn0VV/3kYkSQ9ltANp29vJYZMqCrj9mewBeJrNQ7JbY9I9bS0enHc+2Wy0gnW+RkdTdp4DarDnBtQAfidn7WbQJ5lWbWaYWzdM+MgGbnZYQZ8dwVQgBoxxJUmQwEENOvPMy1lcaR1tlLwGjG8Z/Echqnq4BYcy9znuJDcuA2Dft2KoTiOrQDo0CsqyxOOc1jRXOifs2+Fg2Zn7r3UoFq3WgRCGNoxuf04rX3jF4ZUG5ZFthyGBlNu3iZ/PctHekUtBnwlrWsEGSfR61uhQhInxEuI40Ep0NAFvoF6wpzeXMO8MkfkoHozaXOcBjkfhJLekwQpxDwAftGuadRlPpQBUsWGE0zON4wjlFYPxMkOtFV653uGC7+AjpLPksSH6jaD/KDzAK9bAgGrXYOFP7arLkYX/Iyf06Rk4Q28Q9nSc58lfbGGYExLVhcD/KMU+S103DwtitfLMOLT+SofFdmYAO9riPqrRIcV8G0daWjWRuLTLuFVCvBzKhxG8ZHitV+nslmW7Q6o6ykgtQOUvvmrJtPKG1NYZNrtvhsSQNHdidg2HctouX+uiBxLQCJSkTXPMb1t7DfsRwliIw7TsXoVfqGFiayzit0GXmDJyiiAv2IPePRpWZZ9JZf+VpA+IA9wt4fqFMuHx/k55aK1crkkaKzZrSx4xMcHDd90V5dqaayjlaa4YREUkBERAEREAREQBERAEWHb7yZCzq74Rnz2LWi/nH2WDm7/Cws1NcHiTNoaeyaykb5a+/bV6uA92uUhzosB98xBm0DkfqoxpTfsR7GtyDnUpKcgTM7SuezXVuLUc5N69JPcm+jHhRZ11nsNqRbcGNcG1MqmXckZcFr7FDeRiLpN1uM8h8KqZ4jhaHYBUzNXkbNgG1eOeozJEwB7pI8TjLHLXIT8A37lSYc5GrIdMJlnrmMVd8zsXrrQxlaE7GiTRntzO8/4WBHtbok9TTPXUjich5q2CuTy22ou8EMTaM6zE50JOsn6lWIsb1bcLfaO+c5+WS8EUETEg0ZDPEcsRGtY7YrZmvizlnLbPJWSJLT4uFpGbyde2uWwa+SiF92qb2w2ulL7rxM1uLwt7Wtc8y3bN5CgMW1uc8v2nLZsXZpqnJ5Mb7FBY8nTriZDLJumCAKgcBI0ynrmpNZYMQVZEcRrAJHASnSS5HdekXq5TxNI1tI+YKk0DTw4ZYtQGqsspifks7dPPPRaFsWuGTuJbZAB8YCXxwxwnkrES2MFDFblQ4shvAEuyhUTSkPzJcNhkVjvv5gyaFj6MvBrlE8bboZkMbRLLWK7Niti3ZyczqRzlVQP/XWH2iBwJHJUf6yz4u6t6DI3LyTyJaic8LqbZHqsZ8eHvHfkoSb5ZniPKqC9Q6jQ473HCPmVb0WRvXwybNvQZNry+clk2K0xS7E2G6ROYFJb50IUSsdpe4jxsBOUhi81K7NBfIF9ppkJ+EDXITksLIpGsTciJGNXODRvIy4rGiWqRljnPZiPyWI4s1vdENcqN5kkrwHDmWt17wNpJWWCeiQXdFcYjGQzKI4iRIyGsndKa6CFF9C7qa1vryQ57hSoOEHbLInZqHNSle5oafTr5+TxdZapzwvgIiLtOQIiIAiIgCIiALHt9owMLtdAOJoFkLWaRMcYDi3NpDuMjVZ2tqDa8F60nNJmgf7xNXTxbyDsmsV0dgMyThOsDI71XZ7Y14qa6jrpqqrfrHNqGA7cwekq8l88z3I8C2gubJj65iY81F78c8MaHtk5pDuOYJ3hSN0QZmcM7t+7KfVYN8W0CGREiMLcpOwk5ahntyKR7JwzSCIQAHBxBlICWGm2quxYzj8LRx6ZLXWe2gChmJ+8CCK78lW6OCJNhiv4e6s4g9dFbrOKW+k9kl7GeSJupsbXLaditQ2EZAT1AVPGmXNVPfg8Ti0u2TIlzUYHBlCF78SlJieyUhIZ/JRu8LS3G4tMmykfsa9ytXvfRkSXAfEfkDrWosV22i2mUMFkLW91J8Nq6K6+MvhFJSx9vwam/Ly9a7C32Qr116LWqP7EMhvxP8ACO9T0XTtHNCYEABxGN/xOl22clKWNaKCX8In3K1lq1Bba0Y+33vdNnN7r9FwoY8YndDaG/1On5KR2b0fWFol6suO3E9x65DkpZ6s5kAb3KiJEJp4n88LemZ6LnlfZLtmkaoR6RG4Wg9gH7qfEuPmVcGhtg/6oPMjyK3wfE1YW7miZ7zl0V71T/eiy2jFXhkqb5+WW2x8IjR0JsH/AFOsR4l1IXkTQW7zlCY3+OKfJSCI9g/evO7F+aNjjUwu4z+kk9SfljZHwQm2+j2zmrHlvBziOhmtFbNDY0MTYBFA+EeLoV1ONaCMxDYBrdn5yC11rvZgEsZcT7rZyH0VldZ5yTtj4OcXcHCk8G3aPotw+M1sqlziKTmT/L9VqdK7yZDigzLMQmQ2pMjKZO3KqjFovqI6bYf7Np5uPF30W6plZyVd8Ydkzt+kZgtlNrJ6vaiO37uKjdsvqLH8IJDTqBq78R18FqbLZ3PNGlxOeZ5lT7RfQtj5Oc6uoZK7hXSueWVVk7PpFzQq0WmGRNz2t5jpqXVLtvmOBU4txz5HNYVguoMaAHGm0Z9Flthai0cQCFyerNSzHgmShJYaySKw3syJT2XbDr4HWtgoPFnz795Fba5L7m4QohqaMcdZ+E79i9DTa3c9s+/Jw36Xat0CRIiL0TiCIiAIiIAvHL1UuQEI0kuVsMmLCeGa3NOWvJaCHfTpZh22RqORp3Uj0xu2JEacM1yi3XRHa+TQ7ETTDOfZeVqNOt2Y8Hq0W5jiXJOhfk85jj9ajutdbLQIk5MxcmmXMZLEuLRyLR1pizGqGJf1PFTwHVSYQ2ijQOwAXFLjjs60c5va7owONgIO4k8jOklpv9ciQzhiMeOFR0XWLVZp59BIS++C0FvsDHEh7mtGxrZnsPNaQtXUlkSi3ymQz9a2ASDnch/ha2Pfr4zgyE1z3OPhBrM7gt5eWi8J0zCD5/hNZ+SzNHLNAss8TT6wirnAYuDdQC33UxjlLLMXG1vGUkLk0NmREtRxu+H3B1zU2szWMADQKCkvlKgWk/WCENvMA+ZVt+k7B8U9VG/YWEnOfZrGKj0SdhmcsXIn/AWXCcTQOw7pj8lBo2lI1MdzcsCPpM80EmjcSqKtlmdGjxobTIvxEapzH31WO282igwjoB2+i5u6/H5mITup+ax33o45uceqt6ZGDo9rv6E2heSa0bIDqtfEv6dGNAG1wnPi53yUKhXlLP5CfHWq/wBPns4S+qbGThExbfMQ1GFs/gGfMrFjW2K41e4E55Doo2LZvPJWrRecNo8TuU/kirZDaRIHRme8Zne4nyWLbr4hwxKXDIE8JVUQtmkTjSGMI2n5Baxr3OdNxJJ1mq3jpX3IxlfHqPJvot3/AKVExxDhGTZah9zWbC0AxezGls8M+oEvNZejEEEgOLepH9wIU8sliA9l46fITWdmonDiLLKmEuWiH3NolabO4GTHgaxiaeFad1M7LeEFkhFGA6sQlXc4D72rZQrM7UWu5geaptNna4Fr27qiYPGc1zyslJ5kXUY9Irg26AaiJI7j2ySLa26ohE6+zL5hRy26NNHihEt3BxDTwrTy4LUw7Q1rixxeHChnq6qVhrghxwTK0Xg74xzGfGU1qn2pzyA2rpgtkDOc6d1qm3lAFCSech2+inmiECBIRBIu1bG8Np3ramh2SMrLFXEmEOchPOVVUqWlVL3TxgiIgCIiAIiIDGtsRjWlz8h9yUKvC143HA3+UZD5lZunFtisLAGOMPPEB4Z5eJaFl+MY3CRU65H6Lx9bbOU9i4X+z1dJUow3vlsuiLKr9Wqnfasa0XkDlQ7JFYFqt4dnMbhOXktfFtTNhPD8lypM7DMtF5AnDUN1kgz5UkqReDRRkPEZZk16fRYwtbhkyY3zJ7ql16vyDcM+p6VKnBJ7a7ZHcMsGoUOvbOh7qE39Z4jXYjEm7cZnlLJS5zozyGtEnE0yJP8AMaDgvDoY+KcUeLLc2p6mg6FaVyUHllZxyuDmzrxiDMg+fZbGzMt0ajIEZ2/C7D/MZDuusXNo9ZYEjCgtLvjcMT/5nZcpLfwzu7K89VH+2JiqpruRx2FoXeT64GN/HEE+01fh+j23n2nwG/xvJ7MXX2urkPJV8uhPks/dT8L+CfTXl/yclHo0tUpm0wf6/ovP9srV/wBiEeT11ibBqIP3tXmFpriHNo+RUe5s+Gv4Q9OHzn8nJ3+jm1tE2xoDuLnt/wDgrWW7RS8odRBD98Nweek5nou2FgNJNd1b/cqXNbPYdjgAeRlIqy1U12kyrri+mz5xtMWMDhiF7DraQWHpIFWWN4L6Gva7YUduGLDbEGx7ajeDm08FznSLQMQ2ujWckwxVzHHxtGsg++O/FdNerhLhrBjKiS5zkggO4La3TY8RmQJcQfmqrJYG54h2Pmt9ZDhoXtoNbWnNTbZxhGldfPJI7ohtbLw8sP5qSwXUn6t/FoBH0USst8YZftcsgAC3pKSz2X+PiEtmFwnvouBxeTrySWDEYc3YPxtIn8vJXGyNQWuH/q75EqNNvqh8RH4S4eYWNaLb6x3t4t5ZM+U1CgVybm33iQ/Dhzy+cwotpLdpjBrxPE0yzzYdvA+a28C0vaPDOk82y4yBWVdYjxZGHZi8jMiUgd8zJWqzGaaRWzDg0yLXfo3EMvCV0XRC54sLOclMbFdzWtbNgDpCctutZrYYC9uFeOTyJ2t8HkEGSurwBerYwCIiAIiIAiIgKXtBEjUHNQzSLRGGWl0NwZKuF05V2HUpm5RXSe7rRFBDDRY3VxmuVk2pm4vh4OYW4FjsJcymwhWAXSzEtxas28NCbWSfATwWniej22nKE5cK07PR9wkZURzt/ZWotoIqAcsyrcP0ZW8+64fxS+azIHoktjvaIHF5Vva/f4K+6Xj8mdcd6wgMIaMYq53vO31rLJbcXg11JgHmO8ytfYfRG+E4RDHDHNqC0GfdZd9XY2CPE9jtp9k8Vhdo2uUXr1Kk8MqiWuoa4lp1ZV4LIhRyMn9StNDBw0cHNOoiYP3tVDw4VGX3t1Lk2I6dxJf0w6yDJX2W0fCDw+/koiIzx+ZV5l5O15d1DixwS03iwZtly+skFuhESzOyUlGBe0tp+9itxrxDqHy/wo2/RGCRvfBM5ODec+yxDanASDg5p++Sj/r9h6A+U1S+OZUdLjr41VthPBvDe7mkTy8wrcS9ASRtnlVRS12uJUAypKezgtvo3cMR4Jc41nKedcytq9O5Gc7Iw7ObXnGiCPFwHwiI/DQZYjKSpg3pHblLoV2qz+j2CRUK470ZwDqkvV9NY6PN9V57Zx2HpHHAkWjqfmrsPSaKPdPVdWieiqGcnEdPorDvRQNT+yo6IftLq+X7jm7NKonwO6rKh6TvP7snZN1OwU7/ANqj8QVyH6MHDWFV6eH7S3uZeSJ2G/YznBzgCPhlT/K6zotf3rGgSluWisvo7lm4KQ3Rov6k0cVpXW4dIztsU1ySdj5qtWoUOSuhdKORnqIikgIiIAiIgCIiALyS9RAeYUkvUQFMkIVS8KEmLaYGISXPtK9D3xZlpXS1SWhUlDJeM3E+dLRdFtspOHEBszb01K1D0njNMosIHewyPQ/VfQ9ou9j8wFHbz0Is8T3QDuXNPTRfwdMdSzkcHSqAfaBbxafkr/6xWX/kafveFK7w9F7T7J6qPWz0ZRRk0FYPSR+zZal/Rgu0jsu1qtO0kstajukTQCOP3Z6K1+o8b/jd0Ue1h9lvcS+jx+ktm1CfI/RYr9IZ0hw5b8lsoOhEb/jPRbGz6Bxz7klZaeHhlXqJeUReHbYjnTPRT3RO83GQV67/AEdPJ8ZACmlzaKw4IoKreFbXXBjZan2bK7jMBbJrV5BggK8AulI5WynCvZKpFOCuSmSSVSKSCmSSVSIDxeoiAIiIAiIgCIiAIiIAiIgCIiAIiIAiIgPEkvUQHkl4WBVIgLZhDYF56huwK6iYJyWvUN2BVerGxVomBkpwL2S9RCAiIgCIiAIiIAiIgCIiAIiIAiIgCIiAIiIAiIgCIiAIiIAiIgCIiAIiIAiIgCIiAIiIAiIgCIiAIiIAiIgCIiAIiIAiIgP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-1287463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6" name="Picture 6" descr="http://www.sheilakealey.com/wp-content/uploads/2014/04/almond_fotolia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51" y="4005064"/>
            <a:ext cx="2355786" cy="15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6381328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2.5 grams of fibre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43268" y="6186167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8.2 grams of fibre</a:t>
            </a:r>
          </a:p>
        </p:txBody>
      </p:sp>
    </p:spTree>
    <p:extLst>
      <p:ext uri="{BB962C8B-B14F-4D97-AF65-F5344CB8AC3E}">
        <p14:creationId xmlns:p14="http://schemas.microsoft.com/office/powerpoint/2010/main" val="25899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food has more fibre?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¾ cup of cream of wheat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802615"/>
            <a:ext cx="3469242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¾ cup of oatmeal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pic>
        <p:nvPicPr>
          <p:cNvPr id="6146" name="Picture 2" descr="https://s-media-cache-ak0.pinimg.com/564x/c3/b6/41/c3b6418209be21bf06d416c87debdf6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12034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atural-homeremedies-for-life.com/images/oatmeal-bow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89" y="4084790"/>
            <a:ext cx="3312368" cy="18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3047" y="6237312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0.7 grams of fibre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7860" y="6259475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2.7 grams of fibre</a:t>
            </a:r>
          </a:p>
        </p:txBody>
      </p:sp>
    </p:spTree>
    <p:extLst>
      <p:ext uri="{BB962C8B-B14F-4D97-AF65-F5344CB8AC3E}">
        <p14:creationId xmlns:p14="http://schemas.microsoft.com/office/powerpoint/2010/main" val="39275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food has more fibre?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½ cup of cooked peas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1772816"/>
            <a:ext cx="3469242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½ cup of cooked green pepper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pic>
        <p:nvPicPr>
          <p:cNvPr id="7170" name="Picture 2" descr="https://cookingplanit.com/public/uploads/inventory/frozen_peas_138080636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429000"/>
            <a:ext cx="20162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oes.com/public/images/food/ingredients/grilled-pepper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37" y="357301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58373" y="6093296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5.7 grams of fibre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3736" y="6093296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1.1 grams of fibre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35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food has more fibre?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1 cup of milk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469242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½ cup of yogurt with ¼ cup of flax seed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 smtClean="0"/>
          </a:p>
          <a:p>
            <a:pPr marL="0" indent="0">
              <a:buNone/>
            </a:pPr>
            <a:endParaRPr lang="en-CA" sz="3000" dirty="0"/>
          </a:p>
        </p:txBody>
      </p:sp>
      <p:pic>
        <p:nvPicPr>
          <p:cNvPr id="8194" name="Picture 2" descr="http://health.clevelandclinic.org/wp-content/uploads/sites/3/2014/11/milk-18098523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7" y="3429000"/>
            <a:ext cx="2612679" cy="21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hekeenpeach.files.wordpress.com/2014/05/img_324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789040"/>
            <a:ext cx="2842145" cy="21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6021288"/>
            <a:ext cx="2044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0 grams of fibre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1219" y="6217231"/>
            <a:ext cx="2275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6.1 grams of fibre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12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221</TotalTime>
  <Words>441</Words>
  <Application>Microsoft Office PowerPoint</Application>
  <PresentationFormat>On-screen Show (4:3)</PresentationFormat>
  <Paragraphs>110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Autumn</vt:lpstr>
      <vt:lpstr>Which food has more fibre?</vt:lpstr>
      <vt:lpstr>Which food has more fibre?</vt:lpstr>
      <vt:lpstr>Which food has more fibre?</vt:lpstr>
      <vt:lpstr>Which food has more fibre?</vt:lpstr>
      <vt:lpstr>Which food has more fibre?</vt:lpstr>
      <vt:lpstr>Which food has more fibre?</vt:lpstr>
      <vt:lpstr>Which food has more fibre?</vt:lpstr>
      <vt:lpstr>Which food has more fibre?</vt:lpstr>
      <vt:lpstr>Which food has more fibre?</vt:lpstr>
      <vt:lpstr>Which food has more fibre?</vt:lpstr>
    </vt:vector>
  </TitlesOfParts>
  <Company>Health Canada - Santé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food has more fibre?</dc:title>
  <dc:creator>Brigitte Pereira</dc:creator>
  <cp:lastModifiedBy>Brigitte Pereira</cp:lastModifiedBy>
  <cp:revision>9</cp:revision>
  <dcterms:created xsi:type="dcterms:W3CDTF">2016-02-17T18:32:35Z</dcterms:created>
  <dcterms:modified xsi:type="dcterms:W3CDTF">2017-06-19T16:35:03Z</dcterms:modified>
</cp:coreProperties>
</file>