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8" r:id="rId3"/>
    <p:sldId id="257" r:id="rId4"/>
    <p:sldId id="265" r:id="rId5"/>
    <p:sldId id="258" r:id="rId6"/>
    <p:sldId id="266" r:id="rId7"/>
    <p:sldId id="259" r:id="rId8"/>
    <p:sldId id="267" r:id="rId9"/>
    <p:sldId id="261" r:id="rId10"/>
    <p:sldId id="263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800" autoAdjust="0"/>
  </p:normalViewPr>
  <p:slideViewPr>
    <p:cSldViewPr>
      <p:cViewPr varScale="1">
        <p:scale>
          <a:sx n="89" d="100"/>
          <a:sy n="89" d="100"/>
        </p:scale>
        <p:origin x="-22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7E379-B89B-4C0B-9BC4-2C9E12DB1DA6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2AEF3-8257-4C88-AFB3-999692FA4E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4826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Everyone take out a piece of paper and write down what you ate for breakfast today or what you ate up</a:t>
            </a:r>
            <a:r>
              <a:rPr lang="en-CA" baseline="0" dirty="0" smtClean="0"/>
              <a:t> to now today.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Did you have anything to eat up to now? If not, when were you planning on eating? </a:t>
            </a:r>
          </a:p>
          <a:p>
            <a:endParaRPr lang="en-CA" baseline="0" dirty="0" smtClean="0"/>
          </a:p>
          <a:p>
            <a:r>
              <a:rPr lang="en-CA" baseline="0" dirty="0" smtClean="0"/>
              <a:t>Give participants 3-5 minutes to write down what they ate for breakfast. </a:t>
            </a:r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9538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Ask other participants to share their</a:t>
            </a:r>
            <a:r>
              <a:rPr lang="en-CA" baseline="0" dirty="0" smtClean="0"/>
              <a:t> suggestions on how to make this breakfast healthier.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Does it include vegetables and fruit? </a:t>
            </a:r>
          </a:p>
          <a:p>
            <a:endParaRPr lang="en-CA" baseline="0" dirty="0" smtClean="0"/>
          </a:p>
          <a:p>
            <a:r>
              <a:rPr lang="en-CA" baseline="0" dirty="0" smtClean="0"/>
              <a:t>Could/would you realistically eat the healthier breakfast?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6515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Let’s take a look at some typical breakfasts</a:t>
            </a:r>
            <a:r>
              <a:rPr lang="en-CA" baseline="0" dirty="0" smtClean="0"/>
              <a:t> and see if they are considered healthy. </a:t>
            </a:r>
          </a:p>
          <a:p>
            <a:endParaRPr lang="en-CA" baseline="0" dirty="0" smtClean="0"/>
          </a:p>
          <a:p>
            <a:r>
              <a:rPr lang="en-CA" dirty="0" smtClean="0"/>
              <a:t>The World Health</a:t>
            </a:r>
            <a:r>
              <a:rPr lang="en-CA" baseline="0" dirty="0" smtClean="0"/>
              <a:t> Organization recommends no more than 12 tsp of added sugar per day, but that we would benefit if we were to eat no more than 6 added tsp per day.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Coffee – 30 grams of sugar; 14 grams of fat and 270 calories.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3206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Have</a:t>
            </a:r>
            <a:r>
              <a:rPr lang="en-CA" baseline="0" dirty="0" smtClean="0"/>
              <a:t> it with a whole wheat toast and you’ll have 3 food groups served for this breakfast.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8706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82 grams of fat = 16.5 tsp of fat</a:t>
            </a:r>
          </a:p>
          <a:p>
            <a:endParaRPr lang="en-CA" baseline="0" dirty="0" smtClean="0"/>
          </a:p>
          <a:p>
            <a:r>
              <a:rPr lang="en-CA" baseline="0" dirty="0" smtClean="0"/>
              <a:t>You only need 2-3 servings of meat and alternatives per day (2 for females and 3 for males). 3 eggs = 1.5 servings. Therefore almost all the servings for females and ½ of the amount of servings for males.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While white bread is listed on the food guide, the food guide also makes the recommendation that at least ½ of our servings should be whole grain each day. White bread (and other ‘white’ grain products) are not healthy choices.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187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1569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Pancakes – 519 calories; 90 grams</a:t>
            </a:r>
            <a:r>
              <a:rPr lang="en-CA" baseline="0" dirty="0" smtClean="0"/>
              <a:t> of carbs; 15 grams of fat</a:t>
            </a:r>
          </a:p>
          <a:p>
            <a:r>
              <a:rPr lang="en-CA" baseline="0" dirty="0" smtClean="0"/>
              <a:t>Coffee – 30 grams of sugar; 14 grams of fat and 270 calories.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596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3664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Pop tarts – 68 grams carbs; 14 grams of fat</a:t>
            </a:r>
          </a:p>
          <a:p>
            <a:r>
              <a:rPr lang="en-CA" dirty="0" smtClean="0"/>
              <a:t>Fruity</a:t>
            </a:r>
            <a:r>
              <a:rPr lang="en-CA" baseline="0" dirty="0" smtClean="0"/>
              <a:t> </a:t>
            </a:r>
            <a:r>
              <a:rPr lang="en-CA" baseline="0" dirty="0" err="1" smtClean="0"/>
              <a:t>Os</a:t>
            </a:r>
            <a:r>
              <a:rPr lang="en-CA" baseline="0" dirty="0" smtClean="0"/>
              <a:t> </a:t>
            </a:r>
            <a:r>
              <a:rPr lang="en-CA" dirty="0" smtClean="0"/>
              <a:t>-  28 grams of sugar (8 tsp)</a:t>
            </a:r>
            <a:r>
              <a:rPr lang="en-CA" baseline="0" dirty="0" smtClean="0"/>
              <a:t> </a:t>
            </a:r>
            <a:r>
              <a:rPr lang="en-CA" dirty="0" smtClean="0"/>
              <a:t>– first ingredient on the ingredient</a:t>
            </a:r>
            <a:r>
              <a:rPr lang="en-CA" baseline="0" dirty="0" smtClean="0"/>
              <a:t> list is sugar! </a:t>
            </a:r>
            <a:endParaRPr lang="en-CA" dirty="0" smtClean="0"/>
          </a:p>
          <a:p>
            <a:r>
              <a:rPr lang="en-CA" dirty="0" smtClean="0"/>
              <a:t> </a:t>
            </a:r>
          </a:p>
          <a:p>
            <a:r>
              <a:rPr lang="en-CA" dirty="0" smtClean="0"/>
              <a:t>Bottle of juice =</a:t>
            </a:r>
            <a:r>
              <a:rPr lang="en-CA" baseline="0" dirty="0" smtClean="0"/>
              <a:t> 500 ml = 46 grams of sugar/10 tsp sugar </a:t>
            </a:r>
          </a:p>
          <a:p>
            <a:endParaRPr lang="en-CA" baseline="0" dirty="0" smtClean="0"/>
          </a:p>
          <a:p>
            <a:r>
              <a:rPr lang="en-CA" baseline="0" dirty="0" smtClean="0"/>
              <a:t>Food groups: </a:t>
            </a:r>
          </a:p>
          <a:p>
            <a:r>
              <a:rPr lang="en-CA" baseline="0" dirty="0" smtClean="0"/>
              <a:t>-vegetables and fruit, but it’s not the best quality of vegetable and fruit servings. </a:t>
            </a:r>
          </a:p>
          <a:p>
            <a:r>
              <a:rPr lang="en-CA" baseline="0" dirty="0" smtClean="0"/>
              <a:t>-milk and alternatives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958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2AEF3-8257-4C88-AFB3-999692FA4E2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539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777834-EB94-4D8E-911D-B77B60D97DEC}" type="datetimeFigureOut">
              <a:rPr lang="en-CA" smtClean="0"/>
              <a:t>2017-08-31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01E825-6BB5-494F-96E6-04F320AB21A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a/url?sa=i&amp;rct=j&amp;q=&amp;esrc=s&amp;source=images&amp;cd=&amp;cad=rja&amp;uact=8&amp;ved=0ahUKEwjMiMSDqYLWAhWI3oMKHXSnAsYQjRwIBw&amp;url=https%3A%2F%2Fwww.pinterest.com%2Fpin%2F28358672628229623%2F&amp;psig=AFQjCNG8CXZcHeblIrSRxQ7wlI9LXQCsKQ&amp;ust=150429798452750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ved=0ahUKEwjvv4aenoLWAhVk0oMKHfe1DS4QjRwIBw&amp;url=http%3A%2F%2Fwww.vetico.com.au%2FphotoDetail.php%3FPid%3DOTM3%26cat%3DMjc&amp;psig=AFQjCNE7aZmz1Xxiu1dbL6jJ9jAAAQorkA&amp;ust=150429513350278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ved=0ahUKEwjhy_C48IHWAhVC44MKHcIgCNkQjRwIBw&amp;url=http%3A%2F%2Fwww.elsajonesnutrition.ie%2Findex.php%2Fblog%2Fpage%2F3%2F&amp;psig=AFQjCNFFQw0KCl8UrQVDFKvVMjDqmM1Ehw&amp;ust=150428276904594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google.ca/url?sa=i&amp;rct=j&amp;q=&amp;esrc=s&amp;source=images&amp;cd=&amp;cad=rja&amp;uact=8&amp;ved=0ahUKEwiDoMHG8IHWAhXFxYMKHUFwD9gQjRwIBw&amp;url=http%3A%2F%2Fwww.gymbuddynow.com%2F9-super-quick-ways-get-rid-thigh-fat%2F&amp;psig=AFQjCNFFQw0KCl8UrQVDFKvVMjDqmM1Ehw&amp;ust=150428276904594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a/url?sa=i&amp;rct=j&amp;q=&amp;esrc=s&amp;source=images&amp;cd=&amp;cad=rja&amp;uact=8&amp;ved=0ahUKEwip5PjHkILWAhWh6oMKHSGsBFEQjRwIBw&amp;url=https%3A%2F%2Fwww.fattyliverdiary.com%2Ffatty-liver-and-sugar-how-much-to-eat-per-day%2F&amp;psig=AFQjCNGYrhsQqzOa3QqhJrsF9i6zCmYZYg&amp;ust=1504291240352974" TargetMode="External"/><Relationship Id="rId3" Type="http://schemas.openxmlformats.org/officeDocument/2006/relationships/hyperlink" Target="https://www.google.ca/url?sa=i&amp;rct=j&amp;q=&amp;esrc=s&amp;source=images&amp;cd=&amp;cad=rja&amp;uact=8&amp;ved=0ahUKEwid8umZkILWAhXF7IMKHSQuCUAQjRwIBw&amp;url=https%3A%2F%2Fwww.healthunit.com%2Fsugar&amp;psig=AFQjCNGYrhsQqzOa3QqhJrsF9i6zCmYZYg&amp;ust=1504291240352974" TargetMode="External"/><Relationship Id="rId7" Type="http://schemas.openxmlformats.org/officeDocument/2006/relationships/hyperlink" Target="https://www.google.ca/url?sa=i&amp;rct=j&amp;q=&amp;esrc=s&amp;source=images&amp;cd=&amp;cad=rja&amp;uact=8&amp;ved=0ahUKEwjgqoC8kILWAhUr1oMKHasbA60QjRwIBw&amp;url=https%3A%2F%2Fwww.fattyliverdiary.com%2Ffatty-liver-and-sugar-how-much-to-eat-per-day%2F&amp;psig=AFQjCNGYrhsQqzOa3QqhJrsF9i6zCmYZYg&amp;ust=150429124035297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6.jpeg"/><Relationship Id="rId5" Type="http://schemas.openxmlformats.org/officeDocument/2006/relationships/hyperlink" Target="https://www.google.ca/url?sa=i&amp;rct=j&amp;q=&amp;esrc=s&amp;source=images&amp;cd=&amp;cad=rja&amp;uact=8&amp;ved=0ahUKEwirhNyqkILWAhWB64MKHZU-Ab4QjRwIBw&amp;url=https%3A%2F%2Fwww.healthunit.com%2Fsugar&amp;psig=AFQjCNGYrhsQqzOa3QqhJrsF9i6zCmYZYg&amp;ust=1504291240352974" TargetMode="External"/><Relationship Id="rId10" Type="http://schemas.openxmlformats.org/officeDocument/2006/relationships/hyperlink" Target="https://www.google.ca/url?sa=i&amp;rct=j&amp;q=&amp;esrc=s&amp;source=images&amp;cd=&amp;cad=rja&amp;uact=8&amp;ved=0ahUKEwin8IuLkYLWAhVs04MKHU14DFAQjRwIBw&amp;url=https%3A%2F%2Fwww.tripadvisor.co.uk%2FLocationPhotoDirectLink-g60827-d2620768-i207164667-Dough-Brooklyn_New_York.html&amp;psig=AFQjCNEQV0AtfNrDAgDjmkQ3HZmdNC9xKA&amp;ust=1504291573533903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ved=0ahUKEwjh0d-20PDVAhWr54MKHep7Ac0QjRwIBw&amp;url=http://www.52kitchenadventures.com/2011/04/22/tropical-green-smoothie/&amp;psig=AFQjCNEGL7Mwnyr2Gn8JeWJLByzEK6vzGQ&amp;ust=150369013062402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ved=0ahUKEwjplJ_HlILWAhXF34MKHSAFAdYQjRwIBw&amp;url=http%3A%2F%2Fwww.shape.com%2Fhealthy-eating%2Fhealthy-recipes%2Fwhat-does-100-calories-really-look&amp;psig=AFQjCNEYstLGOXKiyDHOZ6-TDSv11OKNLw&amp;ust=150429251931565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www.google.ca/url?sa=i&amp;rct=j&amp;q=&amp;esrc=s&amp;source=images&amp;cd=&amp;cad=rja&amp;uact=8&amp;ved=0ahUKEwinuKLalYLWAhXK5oMKHeH0B9YQjRwIBw&amp;url=http%3A%2F%2Fcarribeanhomestayguesthouse.weebly.com%2Fbreakfast-menu.html&amp;psig=AFQjCNG5nt9XAg2N_fFSkOcuVEkI8bHcgQ&amp;ust=1504292759777991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a/url?sa=i&amp;rct=j&amp;q=&amp;esrc=s&amp;source=images&amp;cd=&amp;cad=rja&amp;uact=8&amp;ved=0ahUKEwieh7-xloLWAhVlyoMKHee6B2gQjRwIBw&amp;url=https%3A%2F%2Fwww.tasteofhome.com%2Frecipes%2Fmushroom-pepper-omelet&amp;psig=AFQjCNHNL87K8FoEgD09QbXtGfupqtY95A&amp;ust=150429302863741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ipadvisor.com/LocationPhotoDirectLink-g303845-d5926158-i172820853-Kawka_Coffee-Guayaquil_Guayas_Provinc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a/url?sa=i&amp;rct=j&amp;q=&amp;esrc=s&amp;source=images&amp;cd=&amp;cad=rja&amp;uact=8&amp;ved=0ahUKEwjmmN-sp4LWAhVI0oMKHWeJBJMQjRwIBw&amp;url=https%3A%2F%2Fcookpad.com%2Fus%2Fsearch%2Fwhole%2520wheat%2520pancakes&amp;psig=AFQjCNFEpp1jcCvXKCftgR1eS9e-Ri0Ymw&amp;ust=150429756079697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a/url?sa=i&amp;rct=j&amp;q=&amp;esrc=s&amp;source=images&amp;cd=&amp;cad=rja&amp;uact=8&amp;ved=0ahUKEwirhNyqkILWAhWB64MKHZU-Ab4QjRwIBw&amp;url=https%3A%2F%2Fwww.healthunit.com%2Fsugar&amp;psig=AFQjCNGYrhsQqzOa3QqhJrsF9i6zCmYZYg&amp;ust=1504291240352974" TargetMode="External"/><Relationship Id="rId3" Type="http://schemas.openxmlformats.org/officeDocument/2006/relationships/hyperlink" Target="http://www.google.ca/url?sa=i&amp;rct=j&amp;q=&amp;esrc=s&amp;source=images&amp;cd=&amp;cad=rja&amp;uact=8&amp;ved=0ahUKEwi2svmI3uvVAhXk1IMKHRV0DzIQjRwIBw&amp;url=http://vapologyuk.com/home/77-fruit-loops.html&amp;psig=AFQjCNEZ4HoSxb-BPE5DidAyqeQ3YEDz1A&amp;ust=1503522000864333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a/url?sa=i&amp;rct=j&amp;q=&amp;esrc=s&amp;source=images&amp;cd=&amp;cad=rja&amp;uact=8&amp;ved=0ahUKEwid8umZkILWAhXF7IMKHSQuCUAQjRwIBw&amp;url=https%3A%2F%2Fwww.healthunit.com%2Fsugar&amp;psig=AFQjCNGYrhsQqzOa3QqhJrsF9i6zCmYZYg&amp;ust=1504291240352974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What’s in </a:t>
            </a:r>
            <a:r>
              <a:rPr lang="en-CA" dirty="0"/>
              <a:t>Y</a:t>
            </a:r>
            <a:r>
              <a:rPr lang="en-CA" dirty="0" smtClean="0"/>
              <a:t>our Breakfast?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ADI Activity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01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steel cut oats with blueberries, walnuts and cinnamo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376" y="1412775"/>
            <a:ext cx="2247900" cy="337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Healthy Breakfast </a:t>
            </a:r>
            <a:r>
              <a:rPr lang="en-CA" dirty="0"/>
              <a:t>#4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Steel cut oatmeal</a:t>
            </a:r>
            <a:endParaRPr lang="en-CA" dirty="0"/>
          </a:p>
          <a:p>
            <a:r>
              <a:rPr lang="en-CA" dirty="0" smtClean="0"/>
              <a:t>1</a:t>
            </a:r>
            <a:r>
              <a:rPr lang="en-CA" dirty="0"/>
              <a:t>% milk</a:t>
            </a:r>
          </a:p>
          <a:p>
            <a:r>
              <a:rPr lang="en-CA" dirty="0"/>
              <a:t>½ cup </a:t>
            </a:r>
            <a:r>
              <a:rPr lang="en-CA" dirty="0" smtClean="0"/>
              <a:t>blueberries (fresh or frozen) </a:t>
            </a:r>
          </a:p>
          <a:p>
            <a:r>
              <a:rPr lang="en-CA" dirty="0" smtClean="0"/>
              <a:t>Fresh walnuts</a:t>
            </a:r>
          </a:p>
          <a:p>
            <a:r>
              <a:rPr lang="en-CA" dirty="0" smtClean="0"/>
              <a:t>Cinnamon</a:t>
            </a:r>
            <a:endParaRPr lang="en-CA" dirty="0"/>
          </a:p>
          <a:p>
            <a:endParaRPr lang="en-CA" dirty="0"/>
          </a:p>
          <a:p>
            <a:r>
              <a:rPr lang="en-CA" dirty="0" smtClean="0"/>
              <a:t>Lots of </a:t>
            </a:r>
            <a:r>
              <a:rPr lang="en-CA" dirty="0"/>
              <a:t>fibre, </a:t>
            </a:r>
            <a:r>
              <a:rPr lang="en-CA" dirty="0" smtClean="0"/>
              <a:t>phytochemicals </a:t>
            </a:r>
            <a:r>
              <a:rPr lang="en-CA" dirty="0"/>
              <a:t>and </a:t>
            </a:r>
            <a:r>
              <a:rPr lang="en-CA" dirty="0" smtClean="0"/>
              <a:t>antioxidants! </a:t>
            </a:r>
          </a:p>
          <a:p>
            <a:r>
              <a:rPr lang="en-CA" dirty="0" smtClean="0"/>
              <a:t>Lots of taste! </a:t>
            </a:r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779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It’s time to share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Who would like to share what they had for breakfast today? </a:t>
            </a:r>
          </a:p>
          <a:p>
            <a:r>
              <a:rPr lang="en-CA" dirty="0" smtClean="0"/>
              <a:t>Would you consider this a healthy breakfast? </a:t>
            </a:r>
          </a:p>
          <a:p>
            <a:r>
              <a:rPr lang="en-CA" dirty="0" smtClean="0"/>
              <a:t>How could you make it healthier? </a:t>
            </a:r>
            <a:endParaRPr lang="en-CA" dirty="0"/>
          </a:p>
        </p:txBody>
      </p:sp>
      <p:sp>
        <p:nvSpPr>
          <p:cNvPr id="7" name="AutoShape 2" descr="Image result for sharing and pets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8100" y="-1493838"/>
            <a:ext cx="48768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5124" name="Picture 4" descr="Image result for sharing and pet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73016"/>
            <a:ext cx="48768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31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4000" dirty="0" smtClean="0"/>
          </a:p>
          <a:p>
            <a:pPr marL="0" indent="0" algn="ctr">
              <a:buNone/>
            </a:pPr>
            <a:r>
              <a:rPr lang="en-CA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CA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you eat for </a:t>
            </a:r>
            <a:endParaRPr lang="en-CA" sz="4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CA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breakfast today? </a:t>
            </a:r>
            <a:endParaRPr lang="en-CA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CA" dirty="0"/>
          </a:p>
          <a:p>
            <a:pPr algn="ctr"/>
            <a:endParaRPr lang="en-CA" dirty="0"/>
          </a:p>
          <a:p>
            <a:pPr algn="ctr"/>
            <a:endParaRPr lang="en-CA" dirty="0"/>
          </a:p>
          <a:p>
            <a:pPr algn="ctr"/>
            <a:endParaRPr lang="en-CA" dirty="0"/>
          </a:p>
          <a:p>
            <a:pPr algn="ctr"/>
            <a:endParaRPr lang="en-CA" dirty="0"/>
          </a:p>
        </p:txBody>
      </p:sp>
      <p:sp>
        <p:nvSpPr>
          <p:cNvPr id="4" name="AutoShape 4" descr="Image result for what did you eat for breakfast today and paper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8100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AutoShape 6" descr="Image result for what did you eat for breakfast today and paper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90500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2" name="Picture 8" descr="Image result for what did you eat for breakfast today and pap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933056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5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Breakfast #1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3195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Large coffee, double-double</a:t>
            </a:r>
          </a:p>
          <a:p>
            <a:r>
              <a:rPr lang="en-CA" dirty="0" smtClean="0"/>
              <a:t>1 </a:t>
            </a:r>
            <a:r>
              <a:rPr lang="en-CA" dirty="0" smtClean="0"/>
              <a:t>doughnut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Lots of calories, fat and </a:t>
            </a:r>
          </a:p>
          <a:p>
            <a:pPr marL="0" indent="0">
              <a:buNone/>
            </a:pPr>
            <a:r>
              <a:rPr lang="en-CA" dirty="0" smtClean="0"/>
              <a:t>   </a:t>
            </a:r>
            <a:r>
              <a:rPr lang="en-CA" u="sng" dirty="0" smtClean="0"/>
              <a:t>16 teaspoons of sugar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No </a:t>
            </a:r>
            <a:r>
              <a:rPr lang="en-CA" dirty="0" smtClean="0"/>
              <a:t>fibre, vitamins or </a:t>
            </a:r>
            <a:r>
              <a:rPr lang="en-CA" dirty="0" smtClean="0"/>
              <a:t>minerals</a:t>
            </a:r>
          </a:p>
          <a:p>
            <a:r>
              <a:rPr lang="en-CA" dirty="0" smtClean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0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AutoShape 2" descr="Image result for teaspoons of suga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AutoShape 4" descr="Image result for teaspoons of suga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" name="AutoShape 6" descr="Image result for teaspoons of sugar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2056" name="Picture 8" descr="Image result for teaspoons of suga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573016"/>
            <a:ext cx="2631427" cy="14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teaspoons of sugar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868" y="3539984"/>
            <a:ext cx="1302735" cy="144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Image result for teaspoons of sugar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38100" y="-1766888"/>
            <a:ext cx="590550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14" descr="Image result for teaspoons of sugar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90500" y="-1614488"/>
            <a:ext cx="590550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2064" name="Picture 16" descr="Image result for teaspoons of sugar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274" y="3638744"/>
            <a:ext cx="1528051" cy="95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Image result for donut and coffee 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841623"/>
            <a:ext cx="3301569" cy="247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5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een smoothi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027" y="2636912"/>
            <a:ext cx="256028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Healthy Breakfast #1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Healthy fruit smoothie</a:t>
            </a:r>
          </a:p>
          <a:p>
            <a:pPr marL="0" indent="0">
              <a:buNone/>
            </a:pPr>
            <a:r>
              <a:rPr lang="en-CA" dirty="0" smtClean="0"/>
              <a:t>Made with fresh or frozen fruit, plain yogurt, milk and spinach. 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The nutrients will vary </a:t>
            </a:r>
          </a:p>
          <a:p>
            <a:r>
              <a:rPr lang="en-CA" dirty="0" smtClean="0"/>
              <a:t>Lots of vegetables and fruit = vitamins, minerals, phytochemicals and will keep you healthy! </a:t>
            </a:r>
            <a:endParaRPr lang="en-CA" dirty="0" smtClean="0"/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745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766" y="4941168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bacon eggs and coffe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4664"/>
            <a:ext cx="4010025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Breakfast #2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3</a:t>
            </a:r>
            <a:r>
              <a:rPr lang="en-CA" dirty="0" smtClean="0"/>
              <a:t> </a:t>
            </a:r>
            <a:r>
              <a:rPr lang="en-CA" dirty="0" smtClean="0"/>
              <a:t>eggs</a:t>
            </a:r>
          </a:p>
          <a:p>
            <a:r>
              <a:rPr lang="en-CA" dirty="0"/>
              <a:t>5</a:t>
            </a:r>
            <a:r>
              <a:rPr lang="en-CA" dirty="0" smtClean="0"/>
              <a:t> </a:t>
            </a:r>
            <a:r>
              <a:rPr lang="en-CA" dirty="0" smtClean="0"/>
              <a:t>slices of bacon</a:t>
            </a:r>
          </a:p>
          <a:p>
            <a:r>
              <a:rPr lang="en-CA" dirty="0" smtClean="0"/>
              <a:t>2 slices of white bread with </a:t>
            </a:r>
            <a:r>
              <a:rPr lang="en-CA" dirty="0" smtClean="0"/>
              <a:t>butter</a:t>
            </a:r>
            <a:endParaRPr lang="en-CA" dirty="0" smtClean="0"/>
          </a:p>
          <a:p>
            <a:r>
              <a:rPr lang="en-CA" dirty="0" smtClean="0"/>
              <a:t>Large coffee, </a:t>
            </a:r>
            <a:r>
              <a:rPr lang="en-CA" dirty="0" smtClean="0"/>
              <a:t>double-double</a:t>
            </a:r>
          </a:p>
          <a:p>
            <a:endParaRPr lang="en-CA" dirty="0"/>
          </a:p>
          <a:p>
            <a:r>
              <a:rPr lang="en-CA" dirty="0" smtClean="0"/>
              <a:t>Lots </a:t>
            </a:r>
            <a:r>
              <a:rPr lang="en-CA" dirty="0"/>
              <a:t>of calories, </a:t>
            </a:r>
            <a:r>
              <a:rPr lang="en-CA" dirty="0" smtClean="0"/>
              <a:t>saturated fat </a:t>
            </a:r>
            <a:r>
              <a:rPr lang="en-CA" dirty="0"/>
              <a:t>and </a:t>
            </a:r>
          </a:p>
          <a:p>
            <a:pPr marL="0" indent="0">
              <a:buNone/>
            </a:pPr>
            <a:r>
              <a:rPr lang="en-CA" u="sng" dirty="0" smtClean="0"/>
              <a:t>16.5 tsp of fat </a:t>
            </a:r>
            <a:endParaRPr lang="en-CA" u="sng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No </a:t>
            </a:r>
            <a:r>
              <a:rPr lang="en-CA" dirty="0"/>
              <a:t>fibre, </a:t>
            </a:r>
            <a:r>
              <a:rPr lang="en-CA" dirty="0" smtClean="0"/>
              <a:t>very little vitamins </a:t>
            </a:r>
            <a:r>
              <a:rPr lang="en-CA" dirty="0"/>
              <a:t>or </a:t>
            </a:r>
            <a:r>
              <a:rPr lang="en-CA" dirty="0" smtClean="0"/>
              <a:t>minerals</a:t>
            </a:r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3076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181" y="4796876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99" y="4796876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704" y="4796876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287" y="4787403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99" y="4149080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343" y="4139357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932" y="4139357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876" y="4149080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125" y="4149080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173" y="4139357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117" y="4139357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061" y="4139357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764" y="4941168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708" y="4941168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1 tsp of bu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756" y="4941168"/>
            <a:ext cx="1000944" cy="100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8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pepper, mushroom onion omelet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6672"/>
            <a:ext cx="5829300" cy="582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Healthy breakfast #2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2 egg omelet with 1 cup </a:t>
            </a:r>
            <a:r>
              <a:rPr lang="en-CA" dirty="0" smtClean="0"/>
              <a:t>worth of </a:t>
            </a:r>
            <a:r>
              <a:rPr lang="en-CA" dirty="0"/>
              <a:t>peppers, </a:t>
            </a:r>
            <a:r>
              <a:rPr lang="en-CA" dirty="0" smtClean="0"/>
              <a:t>mushrooms </a:t>
            </a:r>
            <a:r>
              <a:rPr lang="en-CA" dirty="0"/>
              <a:t>and </a:t>
            </a:r>
            <a:r>
              <a:rPr lang="en-CA" dirty="0" smtClean="0"/>
              <a:t>onions</a:t>
            </a:r>
            <a:endParaRPr lang="en-CA" dirty="0"/>
          </a:p>
          <a:p>
            <a:r>
              <a:rPr lang="en-CA" dirty="0"/>
              <a:t>1 slice whole wheat bread</a:t>
            </a:r>
          </a:p>
          <a:p>
            <a:r>
              <a:rPr lang="en-CA" dirty="0"/>
              <a:t>Black </a:t>
            </a:r>
            <a:r>
              <a:rPr lang="en-CA" dirty="0" smtClean="0"/>
              <a:t>coffee</a:t>
            </a:r>
          </a:p>
          <a:p>
            <a:r>
              <a:rPr lang="en-CA" dirty="0" smtClean="0"/>
              <a:t>1 apple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This breakfast will give you energy and lots of nutrients to keep you going! </a:t>
            </a:r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897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3 pancakes with syrup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96752"/>
            <a:ext cx="2918098" cy="291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Breakfast #3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3 </a:t>
            </a:r>
            <a:r>
              <a:rPr lang="en-CA" dirty="0" smtClean="0"/>
              <a:t>pancakes with butter and syrup</a:t>
            </a:r>
            <a:endParaRPr lang="en-CA" dirty="0" smtClean="0"/>
          </a:p>
          <a:p>
            <a:r>
              <a:rPr lang="en-CA" dirty="0" smtClean="0"/>
              <a:t>Large </a:t>
            </a:r>
            <a:r>
              <a:rPr lang="en-CA" dirty="0" smtClean="0"/>
              <a:t>coffee, </a:t>
            </a:r>
            <a:r>
              <a:rPr lang="en-CA" dirty="0" smtClean="0"/>
              <a:t>double-double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/>
              <a:t>Lots of calories, </a:t>
            </a:r>
            <a:r>
              <a:rPr lang="en-CA" dirty="0" smtClean="0"/>
              <a:t>sugar and fat. </a:t>
            </a:r>
          </a:p>
          <a:p>
            <a:r>
              <a:rPr lang="en-CA" dirty="0" smtClean="0"/>
              <a:t>No fibre, very little vitamins and minerals</a:t>
            </a:r>
          </a:p>
          <a:p>
            <a:endParaRPr lang="en-CA" dirty="0"/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238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whole wheat pancakes with raspberries and yogurt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630" y="2060849"/>
            <a:ext cx="2866137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Healthy breakfast #3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2 whole grain pancakes</a:t>
            </a:r>
          </a:p>
          <a:p>
            <a:r>
              <a:rPr lang="en-CA" dirty="0"/>
              <a:t>2 </a:t>
            </a:r>
            <a:r>
              <a:rPr lang="en-CA" dirty="0" err="1" smtClean="0"/>
              <a:t>Tbsp</a:t>
            </a:r>
            <a:r>
              <a:rPr lang="en-CA" dirty="0" smtClean="0"/>
              <a:t> </a:t>
            </a:r>
            <a:r>
              <a:rPr lang="en-CA" dirty="0"/>
              <a:t>plain yogurt</a:t>
            </a:r>
          </a:p>
          <a:p>
            <a:r>
              <a:rPr lang="en-CA" dirty="0"/>
              <a:t>½ cup raspberries</a:t>
            </a:r>
          </a:p>
          <a:p>
            <a:r>
              <a:rPr lang="en-CA" dirty="0"/>
              <a:t>1 cup of black </a:t>
            </a:r>
            <a:r>
              <a:rPr lang="en-CA" dirty="0" smtClean="0"/>
              <a:t>tea</a:t>
            </a:r>
          </a:p>
          <a:p>
            <a:endParaRPr lang="en-CA" dirty="0" smtClean="0"/>
          </a:p>
          <a:p>
            <a:r>
              <a:rPr lang="en-CA" dirty="0" smtClean="0"/>
              <a:t>This breakfast provides you with fibre, calcium, lots of vitamins, minerals and phytochemicals! </a:t>
            </a:r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549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fruit loop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361" y="-97719"/>
            <a:ext cx="3092996" cy="309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Breakfast </a:t>
            </a:r>
            <a:r>
              <a:rPr lang="en-CA" dirty="0" smtClean="0"/>
              <a:t>#4</a:t>
            </a:r>
            <a:r>
              <a:rPr lang="en-CA" dirty="0" smtClean="0"/>
              <a:t>	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2 Pop tarts </a:t>
            </a:r>
            <a:endParaRPr lang="en-CA" dirty="0" smtClean="0"/>
          </a:p>
          <a:p>
            <a:r>
              <a:rPr lang="en-CA" dirty="0" smtClean="0"/>
              <a:t>1.5 cups of Fruity </a:t>
            </a:r>
            <a:r>
              <a:rPr lang="en-CA" dirty="0" err="1" smtClean="0"/>
              <a:t>Os</a:t>
            </a:r>
            <a:r>
              <a:rPr lang="en-CA" dirty="0" smtClean="0"/>
              <a:t> with </a:t>
            </a:r>
            <a:r>
              <a:rPr lang="en-CA" dirty="0" smtClean="0"/>
              <a:t>milk </a:t>
            </a:r>
          </a:p>
          <a:p>
            <a:r>
              <a:rPr lang="en-CA" dirty="0" smtClean="0"/>
              <a:t>1 bottle of orange unsweetened juice</a:t>
            </a:r>
          </a:p>
          <a:p>
            <a:endParaRPr lang="en-CA" dirty="0"/>
          </a:p>
          <a:p>
            <a:r>
              <a:rPr lang="en-CA" dirty="0" smtClean="0"/>
              <a:t>35 tsp of sugar!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/>
              <a:t>How many food groups? 	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8" name="Picture 2" descr="http://upload.wikimedia.org/wikipedia/commons/thumb/f/fd/Orange_juice_1.jpg/220px-Orange_juice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467767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Image result for teaspoons of suga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7773"/>
            <a:ext cx="2631427" cy="14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Image result for teaspoons of suga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427" y="3976371"/>
            <a:ext cx="2631427" cy="14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mage result for teaspoons of suga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175" y="3926267"/>
            <a:ext cx="2631427" cy="14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Image result for teaspoons of sugar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633" y="3930192"/>
            <a:ext cx="1302735" cy="144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06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531</TotalTime>
  <Words>737</Words>
  <Application>Microsoft Office PowerPoint</Application>
  <PresentationFormat>On-screen Show (4:3)</PresentationFormat>
  <Paragraphs>144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What’s in Your Breakfast? </vt:lpstr>
      <vt:lpstr>PowerPoint Presentation</vt:lpstr>
      <vt:lpstr>Breakfast #1</vt:lpstr>
      <vt:lpstr>Healthy Breakfast #1</vt:lpstr>
      <vt:lpstr>Breakfast #2 </vt:lpstr>
      <vt:lpstr>Healthy breakfast #2</vt:lpstr>
      <vt:lpstr>Breakfast #3</vt:lpstr>
      <vt:lpstr>Healthy breakfast #3</vt:lpstr>
      <vt:lpstr>Breakfast #4 </vt:lpstr>
      <vt:lpstr>Healthy Breakfast #4 </vt:lpstr>
      <vt:lpstr>It’s time to share</vt:lpstr>
    </vt:vector>
  </TitlesOfParts>
  <Company>Health Canada - Santé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 Your Breakfast?</dc:title>
  <dc:creator>Brigitte Pereira</dc:creator>
  <cp:lastModifiedBy>Brigitte Pereira</cp:lastModifiedBy>
  <cp:revision>20</cp:revision>
  <dcterms:created xsi:type="dcterms:W3CDTF">2017-08-22T18:30:57Z</dcterms:created>
  <dcterms:modified xsi:type="dcterms:W3CDTF">2017-08-31T20:54:24Z</dcterms:modified>
</cp:coreProperties>
</file>