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60" r:id="rId4"/>
    <p:sldId id="261" r:id="rId5"/>
    <p:sldId id="262" r:id="rId6"/>
    <p:sldId id="263" r:id="rId7"/>
    <p:sldId id="264" r:id="rId8"/>
    <p:sldId id="265" r:id="rId9"/>
    <p:sldId id="272" r:id="rId10"/>
    <p:sldId id="267" r:id="rId11"/>
    <p:sldId id="258" r:id="rId12"/>
    <p:sldId id="259" r:id="rId13"/>
    <p:sldId id="268" r:id="rId14"/>
    <p:sldId id="270" r:id="rId15"/>
    <p:sldId id="273" r:id="rId16"/>
    <p:sldId id="269" r:id="rId17"/>
    <p:sldId id="266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9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2378C-6D8A-4D58-A169-A887932A39D9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1234D-D4AF-409B-8EF4-F72EA374FA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86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34D-D4AF-409B-8EF4-F72EA374FA6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16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Calluses and corns are caused by friction, rubbing, improperly fitting shoes</a:t>
            </a:r>
          </a:p>
          <a:p>
            <a:r>
              <a:rPr lang="en-CA" dirty="0"/>
              <a:t>Redness and warmth are signs of </a:t>
            </a:r>
            <a:r>
              <a:rPr lang="en-CA" dirty="0" err="1"/>
              <a:t>infectiion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34D-D4AF-409B-8EF4-F72EA374FA6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8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photo:  picture before and after surgery for hammer toe-toes were shortened.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34D-D4AF-409B-8EF4-F72EA374FA6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02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Hgb</a:t>
            </a:r>
            <a:r>
              <a:rPr lang="en-CA" dirty="0"/>
              <a:t> A1C blood tubes demo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34D-D4AF-409B-8EF4-F72EA374FA6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77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34D-D4AF-409B-8EF4-F72EA374FA6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35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2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666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20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011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80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761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36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40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10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45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007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059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14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0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47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439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47F961-6D16-460A-BD7E-6B13C0D5F73A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6F1C7A-FD0D-4E86-A4DE-D0FAB299FF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2275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8143056" cy="3396953"/>
          </a:xfrm>
        </p:spPr>
        <p:txBody>
          <a:bodyPr/>
          <a:lstStyle/>
          <a:p>
            <a:r>
              <a:rPr lang="en-CA" dirty="0"/>
              <a:t>Basic Foot CARE for Community Workers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8F7A65-9FF7-49B0-8DD0-497F197F2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3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Potential causes of foot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Footwear-poor fitting shoes</a:t>
            </a:r>
          </a:p>
          <a:p>
            <a:r>
              <a:rPr lang="en-CA" dirty="0"/>
              <a:t>Diabetes-poorly controlled blood sugars</a:t>
            </a:r>
          </a:p>
          <a:p>
            <a:r>
              <a:rPr lang="en-CA" dirty="0"/>
              <a:t>Nerve damage-lose sensation to feet</a:t>
            </a:r>
          </a:p>
          <a:p>
            <a:r>
              <a:rPr lang="en-CA" dirty="0"/>
              <a:t>Poor circulation-cardiac problems, atherosclerosis (hardening of the arteries)</a:t>
            </a:r>
          </a:p>
          <a:p>
            <a:r>
              <a:rPr lang="en-CA" dirty="0"/>
              <a:t>Hypertension</a:t>
            </a:r>
          </a:p>
          <a:p>
            <a:r>
              <a:rPr lang="en-CA" dirty="0"/>
              <a:t>Smoking(causes damage to small blood vessels)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026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check the feet?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Complications of Diabetes?</a:t>
            </a:r>
          </a:p>
          <a:p>
            <a:r>
              <a:rPr lang="en-US" altLang="en-US" dirty="0"/>
              <a:t>If the blood glucose levels are not well controlled, high blood glucose levels over time can damage the nerves and blood vessels to the </a:t>
            </a:r>
            <a:r>
              <a:rPr lang="en-US" altLang="en-US" b="1" dirty="0"/>
              <a:t>feet</a:t>
            </a:r>
            <a:r>
              <a:rPr lang="en-US" altLang="en-US" dirty="0"/>
              <a:t>, heart, brain, kidneys, eyes, .  </a:t>
            </a:r>
          </a:p>
          <a:p>
            <a:r>
              <a:rPr lang="en-US" altLang="en-US" dirty="0"/>
              <a:t>Foot problems can develop quickly  and become very serious. </a:t>
            </a:r>
          </a:p>
          <a:p>
            <a:r>
              <a:rPr lang="en-US" altLang="en-US" dirty="0"/>
              <a:t>75% of clients with Diabetes have not had their feet examined by a health professional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223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CA" dirty="0"/>
              <a:t>Foot complications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6724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Damage to the nervous system = Loss of Sensation</a:t>
            </a:r>
          </a:p>
          <a:p>
            <a:pPr>
              <a:defRPr/>
            </a:pPr>
            <a:r>
              <a:rPr lang="en-US" dirty="0"/>
              <a:t>A person with loss of feeling to their lower limbs (legs/feet) may not feel skin damage or minor injury caused by a foreign body in the shoe</a:t>
            </a:r>
          </a:p>
          <a:p>
            <a:pPr>
              <a:defRPr/>
            </a:pPr>
            <a:r>
              <a:rPr lang="en-US" dirty="0"/>
              <a:t>Breakdown of the skin of the foot and sores can develop quickly</a:t>
            </a:r>
          </a:p>
          <a:p>
            <a:pPr>
              <a:defRPr/>
            </a:pPr>
            <a:r>
              <a:rPr lang="en-US" dirty="0"/>
              <a:t>Damage to blood vessels = make it difficult to heal these wounds.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14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Foot Care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Encourage clients to examine feet daily</a:t>
            </a:r>
          </a:p>
          <a:p>
            <a:r>
              <a:rPr lang="en-CA" dirty="0"/>
              <a:t>Use water based moisturizer with no alcohol or perfumes</a:t>
            </a:r>
          </a:p>
          <a:p>
            <a:r>
              <a:rPr lang="en-CA" dirty="0"/>
              <a:t>Do not use lotions between toes, dry very well between the toes</a:t>
            </a:r>
          </a:p>
          <a:p>
            <a:r>
              <a:rPr lang="en-CA" dirty="0"/>
              <a:t>Use acrylic or wool socks </a:t>
            </a:r>
          </a:p>
          <a:p>
            <a:r>
              <a:rPr lang="en-CA" dirty="0"/>
              <a:t>Cut toenails straight across, do not cut into corners</a:t>
            </a:r>
          </a:p>
          <a:p>
            <a:r>
              <a:rPr lang="en-CA" dirty="0"/>
              <a:t>Wear shoes and socks at all times, even inside to protect the feet</a:t>
            </a:r>
          </a:p>
          <a:p>
            <a:r>
              <a:rPr lang="en-CA" dirty="0"/>
              <a:t>Buy proper fitting shoes (buy at end of the day)</a:t>
            </a:r>
          </a:p>
          <a:p>
            <a:r>
              <a:rPr lang="en-CA" dirty="0"/>
              <a:t> Test water temperature before bathing (like for baby)</a:t>
            </a:r>
          </a:p>
          <a:p>
            <a:r>
              <a:rPr lang="en-CA" dirty="0"/>
              <a:t>Exercise (walk) to promote circulation to feet</a:t>
            </a:r>
          </a:p>
        </p:txBody>
      </p:sp>
    </p:spTree>
    <p:extLst>
      <p:ext uri="{BB962C8B-B14F-4D97-AF65-F5344CB8AC3E}">
        <p14:creationId xmlns:p14="http://schemas.microsoft.com/office/powerpoint/2010/main" val="131369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Questions?..........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8680"/>
            <a:ext cx="7999039" cy="138343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Foot Care in The Community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7D483A93-68C5-F7D8-B1B2-C5256E6D1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46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3792-71FD-E9D3-5469-63B9213B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94E5A-C8D6-F35E-D861-40B868309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7DACF-D980-CBB3-E221-62E47C37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47"/>
            <a:ext cx="9144000" cy="68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9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Pointers for community ADI/Health Program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0648"/>
            <a:ext cx="8143056" cy="4040422"/>
          </a:xfrm>
        </p:spPr>
        <p:txBody>
          <a:bodyPr>
            <a:normAutofit/>
          </a:bodyPr>
          <a:lstStyle/>
          <a:p>
            <a:r>
              <a:rPr lang="en-CA" dirty="0"/>
              <a:t>It is important to encourage people with Diabetes  to check their feet, there may be reasons that client is unable to provide proper care of their own feet, including: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poor vision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decreased range of motion (age, obesity, other conditions),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Little or no assistance and resources at home (</a:t>
            </a:r>
            <a:r>
              <a:rPr lang="en-CA" dirty="0" err="1"/>
              <a:t>ie</a:t>
            </a:r>
            <a:r>
              <a:rPr lang="en-CA" dirty="0"/>
              <a:t>. Water for proper hygiene, clean socks, etc.)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lack of foot care education and resources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15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Foot Health is Everyone’s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 do not have to be a Certified Foot Care Nurse to :</a:t>
            </a:r>
          </a:p>
          <a:p>
            <a:pPr marL="0" indent="0">
              <a:buNone/>
            </a:pPr>
            <a:r>
              <a:rPr lang="en-CA" b="1" dirty="0"/>
              <a:t>-look</a:t>
            </a:r>
            <a:r>
              <a:rPr lang="en-CA" dirty="0"/>
              <a:t> at client’s feet and to </a:t>
            </a:r>
            <a:r>
              <a:rPr lang="en-CA" b="1" dirty="0"/>
              <a:t>identify</a:t>
            </a:r>
            <a:r>
              <a:rPr lang="en-CA" dirty="0"/>
              <a:t> foot problems</a:t>
            </a:r>
          </a:p>
          <a:p>
            <a:pPr marL="0" indent="0">
              <a:buNone/>
            </a:pPr>
            <a:r>
              <a:rPr lang="en-CA" dirty="0"/>
              <a:t>-</a:t>
            </a:r>
            <a:r>
              <a:rPr lang="en-CA" b="1" dirty="0"/>
              <a:t>report</a:t>
            </a:r>
            <a:r>
              <a:rPr lang="en-CA" dirty="0"/>
              <a:t> foot problems to Health Care Providers</a:t>
            </a:r>
          </a:p>
          <a:p>
            <a:pPr marL="0" indent="0">
              <a:buNone/>
            </a:pPr>
            <a:r>
              <a:rPr lang="en-CA" dirty="0"/>
              <a:t>-</a:t>
            </a:r>
            <a:r>
              <a:rPr lang="en-CA" b="1" dirty="0"/>
              <a:t>Prevention</a:t>
            </a:r>
            <a:r>
              <a:rPr lang="en-CA" dirty="0"/>
              <a:t> far outweighs the implications of no foot care (severe infections, amputations)  </a:t>
            </a:r>
          </a:p>
        </p:txBody>
      </p:sp>
    </p:spTree>
    <p:extLst>
      <p:ext uri="{BB962C8B-B14F-4D97-AF65-F5344CB8AC3E}">
        <p14:creationId xmlns:p14="http://schemas.microsoft.com/office/powerpoint/2010/main" val="278710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94BB-F7ED-47F8-D922-7ABBDB29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 such thing as a silly question!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312C5-2617-CCE9-5DDE-4E294B1B4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QUESTIONS:</a:t>
            </a:r>
          </a:p>
        </p:txBody>
      </p:sp>
    </p:spTree>
    <p:extLst>
      <p:ext uri="{BB962C8B-B14F-4D97-AF65-F5344CB8AC3E}">
        <p14:creationId xmlns:p14="http://schemas.microsoft.com/office/powerpoint/2010/main" val="334659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630620-9090-3199-F14E-14B1C3AD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1913467"/>
          </a:xfrm>
        </p:spPr>
        <p:txBody>
          <a:bodyPr/>
          <a:lstStyle/>
          <a:p>
            <a:r>
              <a:rPr lang="en-CA" dirty="0"/>
              <a:t>Diabetes affects our Feet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E3F5E23-CA94-BA2F-C519-8EE922D0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7999040" cy="3543672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Foot problems are very common in people with Diabetes because it causes nerve damage and poor circulation to the legs and feet.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They are less likely to feel an injury to the foot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Untreated foot injuries can quickly become infected and are more difficult to heal and can lead to serious complications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896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5301208"/>
            <a:ext cx="6342856" cy="718592"/>
          </a:xfrm>
        </p:spPr>
        <p:txBody>
          <a:bodyPr/>
          <a:lstStyle/>
          <a:p>
            <a:r>
              <a:rPr lang="en-CA" dirty="0"/>
              <a:t>Skin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36" y="1412776"/>
            <a:ext cx="8215064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-</a:t>
            </a:r>
            <a:r>
              <a:rPr lang="en-CA" b="1" dirty="0"/>
              <a:t>Skin integrity </a:t>
            </a:r>
            <a:r>
              <a:rPr lang="en-CA" dirty="0"/>
              <a:t>(cuts, cracks, blisters, sores, ulcers, rashes, scratches, calluses, corns (thickened skin, scars)</a:t>
            </a:r>
          </a:p>
          <a:p>
            <a:r>
              <a:rPr lang="en-CA" b="1" dirty="0"/>
              <a:t>Color</a:t>
            </a:r>
            <a:r>
              <a:rPr lang="en-CA" dirty="0"/>
              <a:t>: new redness, bruising, discoloration (pallor, or darkening)</a:t>
            </a:r>
          </a:p>
          <a:p>
            <a:r>
              <a:rPr lang="en-CA" dirty="0"/>
              <a:t>swelling</a:t>
            </a:r>
          </a:p>
          <a:p>
            <a:r>
              <a:rPr lang="en-CA" b="1" dirty="0"/>
              <a:t>Temperature</a:t>
            </a:r>
            <a:r>
              <a:rPr lang="en-CA" dirty="0"/>
              <a:t>:  warm/cool to touch</a:t>
            </a:r>
          </a:p>
          <a:p>
            <a:r>
              <a:rPr lang="en-CA" dirty="0"/>
              <a:t>dryness/moisture</a:t>
            </a:r>
          </a:p>
          <a:p>
            <a:r>
              <a:rPr lang="en-CA" dirty="0"/>
              <a:t>Hair (top of toes)</a:t>
            </a:r>
          </a:p>
          <a:p>
            <a:r>
              <a:rPr lang="en-CA" dirty="0"/>
              <a:t>Numbness/tingling</a:t>
            </a:r>
          </a:p>
          <a:p>
            <a:r>
              <a:rPr lang="en-CA" dirty="0"/>
              <a:t>Changes in shape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40D36-35F0-3D34-BB14-7EA26673758B}"/>
              </a:ext>
            </a:extLst>
          </p:cNvPr>
          <p:cNvSpPr txBox="1"/>
          <p:nvPr/>
        </p:nvSpPr>
        <p:spPr>
          <a:xfrm>
            <a:off x="755576" y="789992"/>
            <a:ext cx="821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we Looking for when looking at feet?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3523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Nails</a:t>
            </a:r>
            <a:r>
              <a:rPr lang="en-CA" dirty="0"/>
              <a:t>, are they?: 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deformed (thick, fungal, rams horns, etc.)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discolored (yellow, red, purple)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improperly cut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Absent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ingrown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758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Deformities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pPr marL="0" indent="0">
              <a:buNone/>
            </a:pPr>
            <a:r>
              <a:rPr lang="en-CA" b="1" dirty="0"/>
              <a:t>Are there changes in shape of feet/toes?</a:t>
            </a:r>
          </a:p>
          <a:p>
            <a:pPr marL="0" indent="0">
              <a:buNone/>
            </a:pPr>
            <a:endParaRPr lang="en-CA" b="1" dirty="0"/>
          </a:p>
          <a:p>
            <a:r>
              <a:rPr lang="en-CA" dirty="0"/>
              <a:t>Bunions</a:t>
            </a:r>
          </a:p>
          <a:p>
            <a:r>
              <a:rPr lang="en-CA" dirty="0"/>
              <a:t>Hammer toes</a:t>
            </a:r>
          </a:p>
          <a:p>
            <a:r>
              <a:rPr lang="en-CA" dirty="0"/>
              <a:t>Claw toes</a:t>
            </a:r>
          </a:p>
          <a:p>
            <a:r>
              <a:rPr lang="en-CA" dirty="0"/>
              <a:t>Charcot Foot </a:t>
            </a:r>
          </a:p>
          <a:p>
            <a:r>
              <a:rPr lang="en-CA" dirty="0"/>
              <a:t>From previous injury (screws, pins, swelling)</a:t>
            </a:r>
          </a:p>
          <a:p>
            <a:r>
              <a:rPr lang="en-CA" dirty="0"/>
              <a:t>spurs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96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Charcot Foot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39287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yebyedoctor.com/wp-content/uploads/2010/12/charcot-fo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1558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byebyedoctor.com/wp-content/uploads/2010/12/charcot-foot-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536504" cy="342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61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09" y="4939281"/>
            <a:ext cx="6554867" cy="1080256"/>
          </a:xfrm>
        </p:spPr>
        <p:txBody>
          <a:bodyPr/>
          <a:lstStyle/>
          <a:p>
            <a:r>
              <a:rPr lang="en-CA" dirty="0"/>
              <a:t>Bunions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Caused by:  </a:t>
            </a:r>
          </a:p>
          <a:p>
            <a:r>
              <a:rPr lang="en-CA" dirty="0"/>
              <a:t>big toe pushing against 2</a:t>
            </a:r>
            <a:r>
              <a:rPr lang="en-CA" baseline="30000" dirty="0"/>
              <a:t>nd</a:t>
            </a:r>
            <a:r>
              <a:rPr lang="en-CA" dirty="0"/>
              <a:t> toe, making joint of big toe bigger and sticks out.</a:t>
            </a:r>
          </a:p>
          <a:p>
            <a:r>
              <a:rPr lang="en-CA" dirty="0"/>
              <a:t>Wearing shoes with small toe box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Can be painful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0" y="2708920"/>
            <a:ext cx="313372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40360"/>
            <a:ext cx="2880320" cy="206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16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Hammer toes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2431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Causes of </a:t>
            </a:r>
            <a:r>
              <a:rPr lang="en-CA" u="sng" dirty="0"/>
              <a:t>hammer toes </a:t>
            </a:r>
            <a:r>
              <a:rPr lang="en-CA" dirty="0"/>
              <a:t>include: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shoes that don’t fit properly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foot injuries,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bunions and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rheumatoid arthritis.</a:t>
            </a:r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3425"/>
            <a:ext cx="3960440" cy="211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20" y="3501008"/>
            <a:ext cx="3672408" cy="24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49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91D88F-9879-3426-A922-B7050BFC0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1488"/>
            <a:ext cx="7088267" cy="4725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F837BB-86B5-2F58-F806-16F584F0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380311" y="2837656"/>
            <a:ext cx="1584171" cy="1383432"/>
          </a:xfrm>
        </p:spPr>
        <p:txBody>
          <a:bodyPr>
            <a:normAutofit/>
          </a:bodyPr>
          <a:lstStyle/>
          <a:p>
            <a:r>
              <a:rPr lang="en-CA" sz="1800" dirty="0"/>
              <a:t>Ingrown toenail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45D5D-2B21-2E4E-627A-6F12D2C5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"/>
            <a:ext cx="8287071" cy="13834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Pain, redness, or swelling around a toenail could mean you have an ingrown toenail—a leading cause of diabetic foot infections and amputations.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976072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</TotalTime>
  <Words>743</Words>
  <Application>Microsoft Office PowerPoint</Application>
  <PresentationFormat>On-screen Show (4:3)</PresentationFormat>
  <Paragraphs>105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Courier New</vt:lpstr>
      <vt:lpstr>Wingdings 3</vt:lpstr>
      <vt:lpstr>Slice</vt:lpstr>
      <vt:lpstr>Basic Foot CARE for Community Workers</vt:lpstr>
      <vt:lpstr>Diabetes affects our Feet</vt:lpstr>
      <vt:lpstr>Skin conditions</vt:lpstr>
      <vt:lpstr>Nails</vt:lpstr>
      <vt:lpstr>Deformities</vt:lpstr>
      <vt:lpstr>Charcot Foot</vt:lpstr>
      <vt:lpstr>Bunions</vt:lpstr>
      <vt:lpstr>Hammer toes</vt:lpstr>
      <vt:lpstr>Ingrown toenail</vt:lpstr>
      <vt:lpstr>Potential causes of foot problems</vt:lpstr>
      <vt:lpstr>Why check the feet?</vt:lpstr>
      <vt:lpstr>Foot complications </vt:lpstr>
      <vt:lpstr>Foot Care Tips</vt:lpstr>
      <vt:lpstr>Questions?..........</vt:lpstr>
      <vt:lpstr>PowerPoint Presentation</vt:lpstr>
      <vt:lpstr>Pointers for community ADI/Health Program Workers</vt:lpstr>
      <vt:lpstr>Foot Health is Everyone’s Responsibility</vt:lpstr>
      <vt:lpstr>No such thing as a silly question!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Foot CARE for Community Workers</dc:title>
  <dc:creator>Arla Tait-Linklater</dc:creator>
  <cp:lastModifiedBy>Hoadley, Alyssa</cp:lastModifiedBy>
  <cp:revision>12</cp:revision>
  <dcterms:created xsi:type="dcterms:W3CDTF">2023-01-06T19:36:30Z</dcterms:created>
  <dcterms:modified xsi:type="dcterms:W3CDTF">2023-01-11T16:38:49Z</dcterms:modified>
</cp:coreProperties>
</file>