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64" r:id="rId3"/>
    <p:sldId id="262" r:id="rId4"/>
    <p:sldId id="260" r:id="rId5"/>
    <p:sldId id="258" r:id="rId6"/>
    <p:sldId id="257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25" autoAdjust="0"/>
  </p:normalViewPr>
  <p:slideViewPr>
    <p:cSldViewPr>
      <p:cViewPr varScale="1">
        <p:scale>
          <a:sx n="70" d="100"/>
          <a:sy n="70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02FA-7251-4CD2-9C4C-63742C2B2161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A983-E0A8-43BA-8CF1-A9BD7CEA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DA983-E0A8-43BA-8CF1-A9BD7CEAD1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DB32461A-250E-4A29-9E9B-599CA3838FA1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1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12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54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9277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8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371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9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Sodium Analyzer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ADI activity</a:t>
            </a:r>
          </a:p>
        </p:txBody>
      </p:sp>
    </p:spTree>
    <p:extLst>
      <p:ext uri="{BB962C8B-B14F-4D97-AF65-F5344CB8AC3E}">
        <p14:creationId xmlns:p14="http://schemas.microsoft.com/office/powerpoint/2010/main" val="286205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D1EA3-6145-658B-FAD0-4745D50B8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3071181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Amount of Food Eaten=  </a:t>
            </a:r>
            <a:r>
              <a:rPr lang="en-US" dirty="0"/>
              <a:t>1 bun (105 g)</a:t>
            </a:r>
          </a:p>
          <a:p>
            <a:pPr marL="0" indent="0">
              <a:buNone/>
            </a:pPr>
            <a:r>
              <a:rPr lang="en-US" b="1" dirty="0"/>
              <a:t>Amount of sodium= </a:t>
            </a:r>
          </a:p>
          <a:p>
            <a:pPr marL="0" indent="0">
              <a:buNone/>
            </a:pPr>
            <a:r>
              <a:rPr lang="en-US" dirty="0"/>
              <a:t>340 mg</a:t>
            </a:r>
          </a:p>
          <a:p>
            <a:pPr marL="0" indent="0">
              <a:buNone/>
            </a:pPr>
            <a:r>
              <a:rPr lang="en-US" b="1" dirty="0"/>
              <a:t>% DV= </a:t>
            </a:r>
          </a:p>
          <a:p>
            <a:pPr marL="0" indent="0">
              <a:buNone/>
            </a:pPr>
            <a:r>
              <a:rPr lang="en-US" dirty="0"/>
              <a:t>14%</a:t>
            </a:r>
          </a:p>
          <a:p>
            <a:pPr marL="0" indent="0">
              <a:buNone/>
            </a:pPr>
            <a:r>
              <a:rPr lang="en-US" b="1" dirty="0"/>
              <a:t>Is it a little (&lt;5%)? </a:t>
            </a:r>
          </a:p>
          <a:p>
            <a:pPr marL="0" indent="0">
              <a:buNone/>
            </a:pPr>
            <a:r>
              <a:rPr lang="en-US" dirty="0"/>
              <a:t>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B032F-970A-6F1C-0C8E-92E7A22E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93" y="124481"/>
            <a:ext cx="5184810" cy="67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3DEC3C-75CD-EC52-2B7B-4983DDBC8D2D}"/>
              </a:ext>
            </a:extLst>
          </p:cNvPr>
          <p:cNvSpPr txBox="1">
            <a:spLocks/>
          </p:cNvSpPr>
          <p:nvPr/>
        </p:nvSpPr>
        <p:spPr>
          <a:xfrm>
            <a:off x="27275" y="2102522"/>
            <a:ext cx="2767819" cy="385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b="1" dirty="0"/>
              <a:t>Amount of Food Eaten=  </a:t>
            </a:r>
            <a:r>
              <a:rPr lang="en-US" dirty="0"/>
              <a:t>Whole bag</a:t>
            </a:r>
          </a:p>
          <a:p>
            <a:pPr marL="0">
              <a:buNone/>
            </a:pPr>
            <a:r>
              <a:rPr lang="en-US" b="1" dirty="0"/>
              <a:t>Amount of sodium=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1650 mg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% DV=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70%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Is it a little (&lt;5%)?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5CCC4-DDE2-74A4-EAD6-4BFB7F59C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900499"/>
            <a:ext cx="5920035" cy="4691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ACBCF0-D96E-AD20-BF39-6A53732C8323}"/>
              </a:ext>
            </a:extLst>
          </p:cNvPr>
          <p:cNvSpPr txBox="1"/>
          <p:nvPr/>
        </p:nvSpPr>
        <p:spPr>
          <a:xfrm>
            <a:off x="2699792" y="15567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Whole bag (250g)</a:t>
            </a:r>
          </a:p>
        </p:txBody>
      </p:sp>
    </p:spTree>
    <p:extLst>
      <p:ext uri="{BB962C8B-B14F-4D97-AF65-F5344CB8AC3E}">
        <p14:creationId xmlns:p14="http://schemas.microsoft.com/office/powerpoint/2010/main" val="4582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D0B980-51B7-7EE1-3A38-C5CD8AD185F1}"/>
              </a:ext>
            </a:extLst>
          </p:cNvPr>
          <p:cNvSpPr txBox="1">
            <a:spLocks/>
          </p:cNvSpPr>
          <p:nvPr/>
        </p:nvSpPr>
        <p:spPr>
          <a:xfrm>
            <a:off x="539155" y="2325158"/>
            <a:ext cx="3400536" cy="385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b="1" dirty="0"/>
              <a:t>Amount of Food Eaten=  </a:t>
            </a:r>
            <a:r>
              <a:rPr lang="en-US" dirty="0"/>
              <a:t>2 1 noodle cup (64 g)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Amount of sodium=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740 mg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% DV=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31%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Is it a little (&lt;5%)?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E64E3-8B59-A331-6010-E102C340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87280"/>
            <a:ext cx="4928511" cy="67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CC9BED-CBA3-B18A-96F0-FC748F8345DE}"/>
              </a:ext>
            </a:extLst>
          </p:cNvPr>
          <p:cNvSpPr txBox="1">
            <a:spLocks/>
          </p:cNvSpPr>
          <p:nvPr/>
        </p:nvSpPr>
        <p:spPr>
          <a:xfrm>
            <a:off x="179512" y="1844824"/>
            <a:ext cx="2767819" cy="385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b="1" dirty="0"/>
              <a:t>Amount of Food Eaten=  </a:t>
            </a:r>
            <a:r>
              <a:rPr lang="en-US" dirty="0"/>
              <a:t>2 tsp (10 mL)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Amount of sodium=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280 mg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% DV=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12%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Is it a little (&lt;5%)?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No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5D2392-AD22-008D-6FBE-A2248FB99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401" y="836712"/>
            <a:ext cx="5634292" cy="54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1C4DC4-6E78-AE39-C6AB-5434D48B8C17}"/>
              </a:ext>
            </a:extLst>
          </p:cNvPr>
          <p:cNvSpPr txBox="1">
            <a:spLocks/>
          </p:cNvSpPr>
          <p:nvPr/>
        </p:nvSpPr>
        <p:spPr>
          <a:xfrm>
            <a:off x="251520" y="1340768"/>
            <a:ext cx="2767819" cy="385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b="1" dirty="0"/>
              <a:t>Amount of Food Eaten=  </a:t>
            </a:r>
            <a:r>
              <a:rPr lang="en-US" dirty="0"/>
              <a:t>4 nuggets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Amount of sodium=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330 mg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% DV=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14%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Is it a little (&lt;5%)?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DFB414-1BC1-10B2-4E49-8352FDE03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297" y="167461"/>
            <a:ext cx="5544616" cy="65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0FE545-5862-4352-E727-7AEA1A3F869D}"/>
              </a:ext>
            </a:extLst>
          </p:cNvPr>
          <p:cNvSpPr txBox="1">
            <a:spLocks/>
          </p:cNvSpPr>
          <p:nvPr/>
        </p:nvSpPr>
        <p:spPr>
          <a:xfrm>
            <a:off x="323528" y="1596859"/>
            <a:ext cx="2767819" cy="385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b="1" dirty="0"/>
              <a:t>Amount of Food Eaten=  </a:t>
            </a:r>
            <a:r>
              <a:rPr lang="en-US" dirty="0"/>
              <a:t>2 slices (1/3 of pizza/ 176 g)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Amount of sodium=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1100 mg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% DV=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46%</a:t>
            </a:r>
          </a:p>
          <a:p>
            <a:pPr marL="0">
              <a:buFont typeface="Arial" pitchFamily="34" charset="0"/>
              <a:buNone/>
            </a:pPr>
            <a:r>
              <a:rPr lang="en-US" b="1" dirty="0"/>
              <a:t>Is it a little (&lt;5%)? </a:t>
            </a:r>
          </a:p>
          <a:p>
            <a:pPr marL="0">
              <a:buFont typeface="Arial" pitchFamily="34" charset="0"/>
              <a:buNone/>
            </a:pPr>
            <a:r>
              <a:rPr lang="en-US" dirty="0"/>
              <a:t>No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BE58CE-BF44-D9DD-3F4A-26128DD36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692" y="211984"/>
            <a:ext cx="5084480" cy="66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FADD-BAB0-D507-2190-E211CC72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for the day: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8028E-3610-B290-FA61-484207F7A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Amount of Sodium: </a:t>
            </a:r>
            <a:r>
              <a:rPr lang="en-US" dirty="0"/>
              <a:t>4393 mg</a:t>
            </a:r>
          </a:p>
          <a:p>
            <a:pPr marL="0" indent="0">
              <a:buNone/>
            </a:pPr>
            <a:r>
              <a:rPr lang="en-US" b="1" dirty="0"/>
              <a:t>% Daily Value: </a:t>
            </a:r>
            <a:r>
              <a:rPr lang="en-US" dirty="0"/>
              <a:t>189%</a:t>
            </a:r>
          </a:p>
          <a:p>
            <a:pPr marL="0" indent="0">
              <a:buNone/>
            </a:pPr>
            <a:r>
              <a:rPr lang="en-US" b="1" dirty="0"/>
              <a:t>Is it a little (&lt;5%)?   </a:t>
            </a:r>
          </a:p>
          <a:p>
            <a:pPr marL="0" indent="0">
              <a:buNone/>
            </a:pPr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1 teaspoon salt= 2300mg of sodium, roughly how many teaspoons of salt are consumed if someone were to eat all these foods in one day?</a:t>
            </a:r>
          </a:p>
          <a:p>
            <a:pPr marL="0" indent="0">
              <a:buNone/>
            </a:pPr>
            <a:r>
              <a:rPr lang="en-US" b="1" dirty="0"/>
              <a:t>ANSWER: </a:t>
            </a:r>
            <a:r>
              <a:rPr lang="en-US" dirty="0"/>
              <a:t>about 2 teaspoons</a:t>
            </a:r>
          </a:p>
        </p:txBody>
      </p:sp>
    </p:spTree>
    <p:extLst>
      <p:ext uri="{BB962C8B-B14F-4D97-AF65-F5344CB8AC3E}">
        <p14:creationId xmlns:p14="http://schemas.microsoft.com/office/powerpoint/2010/main" val="6919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1818</TotalTime>
  <Words>247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Wingdings 2</vt:lpstr>
      <vt:lpstr>View</vt:lpstr>
      <vt:lpstr>Sodium Analyzer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for the day: 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salt is in this food?</dc:title>
  <dc:creator>Brigitte Pereira</dc:creator>
  <cp:lastModifiedBy>Hoadley, Alyssa</cp:lastModifiedBy>
  <cp:revision>19</cp:revision>
  <dcterms:created xsi:type="dcterms:W3CDTF">2016-02-25T14:32:31Z</dcterms:created>
  <dcterms:modified xsi:type="dcterms:W3CDTF">2023-10-06T20:59:06Z</dcterms:modified>
</cp:coreProperties>
</file>